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Lst>
  <p:sldSz cy="5143500" cx="9144000"/>
  <p:notesSz cx="6858000" cy="9144000"/>
  <p:embeddedFontLst>
    <p:embeddedFont>
      <p:font typeface="Lobster"/>
      <p:regular r:id="rId4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20" Type="http://schemas.openxmlformats.org/officeDocument/2006/relationships/slide" Target="slides/slide15.xml"/><Relationship Id="rId42" Type="http://schemas.openxmlformats.org/officeDocument/2006/relationships/slide" Target="slides/slide37.xml"/><Relationship Id="rId41" Type="http://schemas.openxmlformats.org/officeDocument/2006/relationships/slide" Target="slides/slide36.xml"/><Relationship Id="rId22" Type="http://schemas.openxmlformats.org/officeDocument/2006/relationships/slide" Target="slides/slide17.xml"/><Relationship Id="rId44" Type="http://schemas.openxmlformats.org/officeDocument/2006/relationships/slide" Target="slides/slide39.xml"/><Relationship Id="rId21" Type="http://schemas.openxmlformats.org/officeDocument/2006/relationships/slide" Target="slides/slide16.xml"/><Relationship Id="rId43" Type="http://schemas.openxmlformats.org/officeDocument/2006/relationships/slide" Target="slides/slide38.xml"/><Relationship Id="rId24" Type="http://schemas.openxmlformats.org/officeDocument/2006/relationships/slide" Target="slides/slide19.xml"/><Relationship Id="rId46" Type="http://schemas.openxmlformats.org/officeDocument/2006/relationships/slide" Target="slides/slide41.xml"/><Relationship Id="rId23" Type="http://schemas.openxmlformats.org/officeDocument/2006/relationships/slide" Target="slides/slide18.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47" Type="http://schemas.openxmlformats.org/officeDocument/2006/relationships/font" Target="fonts/Lobster-regular.fntdata"/><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slide" Target="slides/slide34.xml"/><Relationship Id="rId16" Type="http://schemas.openxmlformats.org/officeDocument/2006/relationships/slide" Target="slides/slide11.xml"/><Relationship Id="rId38" Type="http://schemas.openxmlformats.org/officeDocument/2006/relationships/slide" Target="slides/slide33.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3886200" y="0"/>
            <a:ext cx="2971800" cy="457200"/>
          </a:xfrm>
          <a:prstGeom prst="rect">
            <a:avLst/>
          </a:prstGeom>
          <a:noFill/>
          <a:ln>
            <a:noFill/>
          </a:ln>
        </p:spPr>
        <p:txBody>
          <a:bodyPr anchorCtr="0" anchor="t" bIns="45700" lIns="91425" spcFirstLastPara="1" rIns="91425" wrap="square" tIns="45700">
            <a:noAutofit/>
          </a:bodyPr>
          <a:lstStyle>
            <a:lvl1pPr lvl="0" marR="0" rtl="1"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1" algn="r">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1" algn="r">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1" algn="r">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1" algn="r">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1" algn="r">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1" algn="r">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1" algn="r">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1" algn="r">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1588" y="0"/>
            <a:ext cx="2971800" cy="457200"/>
          </a:xfrm>
          <a:prstGeom prst="rect">
            <a:avLst/>
          </a:prstGeom>
          <a:noFill/>
          <a:ln>
            <a:noFill/>
          </a:ln>
        </p:spPr>
        <p:txBody>
          <a:bodyPr anchorCtr="0" anchor="t" bIns="45700" lIns="91425" spcFirstLastPara="1" rIns="91425" wrap="square" tIns="45700">
            <a:noAutofit/>
          </a:bodyPr>
          <a:lstStyle>
            <a:lvl1pPr lvl="0" marR="0" rtl="1"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1" algn="r">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1" algn="r">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1" algn="r">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1" algn="r">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1" algn="r">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1" algn="r">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1" algn="r">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1" algn="r">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1"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1" algn="r">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1" algn="r">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1" algn="r">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1" algn="r">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1" algn="r">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1" algn="r">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1" algn="r">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1" algn="r">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3886200" y="8685213"/>
            <a:ext cx="2971800" cy="457200"/>
          </a:xfrm>
          <a:prstGeom prst="rect">
            <a:avLst/>
          </a:prstGeom>
          <a:noFill/>
          <a:ln>
            <a:noFill/>
          </a:ln>
        </p:spPr>
        <p:txBody>
          <a:bodyPr anchorCtr="0" anchor="b" bIns="45700" lIns="91425" spcFirstLastPara="1" rIns="91425" wrap="square" tIns="45700">
            <a:noAutofit/>
          </a:bodyPr>
          <a:lstStyle>
            <a:lvl1pPr lvl="0" marR="0" rtl="1"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1" algn="r">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1" algn="r">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1" algn="r">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1" algn="r">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1" algn="r">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1" algn="r">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1" algn="r">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1" algn="r">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1588" y="8685213"/>
            <a:ext cx="2971800" cy="457200"/>
          </a:xfrm>
          <a:prstGeom prst="rect">
            <a:avLst/>
          </a:prstGeom>
          <a:noFill/>
          <a:ln>
            <a:noFill/>
          </a:ln>
        </p:spPr>
        <p:txBody>
          <a:bodyPr anchorCtr="0" anchor="b" bIns="45700" lIns="91425" spcFirstLastPara="1" rIns="91425" wrap="square" tIns="45700">
            <a:noAutofit/>
          </a:bodyPr>
          <a:lstStyle/>
          <a:p>
            <a:pPr indent="0" lvl="0" marL="0" marR="0" rtl="1" algn="l">
              <a:spcBef>
                <a:spcPts val="0"/>
              </a:spcBef>
              <a:spcAft>
                <a:spcPts val="0"/>
              </a:spcAft>
              <a:buNone/>
            </a:pPr>
            <a:fld id="{00000000-1234-1234-1234-123412341234}" type="slidenum">
              <a:rPr b="0" i="0" lang="fa-IR"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www.mostafa-mr.com" TargetMode="Externa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f3d2e832b0_0_59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6" name="Google Shape;86;gf3d2e832b0_0_59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fa-IR"/>
              <a:t>We must put more details here including </a:t>
            </a:r>
            <a:r>
              <a:rPr b="1" lang="fa-IR"/>
              <a:t>links</a:t>
            </a:r>
            <a:endParaRPr b="1"/>
          </a:p>
          <a:p>
            <a:pPr indent="0" lvl="0" marL="0" rtl="0" algn="l">
              <a:spcBef>
                <a:spcPts val="0"/>
              </a:spcBef>
              <a:spcAft>
                <a:spcPts val="0"/>
              </a:spcAft>
              <a:buClr>
                <a:schemeClr val="dk1"/>
              </a:buClr>
              <a:buSzPts val="1100"/>
              <a:buFont typeface="Arial"/>
              <a:buNone/>
            </a:pPr>
            <a:r>
              <a:rPr lang="fa-IR"/>
              <a:t>- </a:t>
            </a:r>
            <a:r>
              <a:rPr b="1" lang="fa-IR"/>
              <a:t>XXX</a:t>
            </a:r>
            <a:r>
              <a:rPr lang="fa-IR"/>
              <a:t>: aaa </a:t>
            </a:r>
            <a:endParaRPr/>
          </a:p>
          <a:p>
            <a:pPr indent="0" lvl="0" marL="0" rtl="0" algn="l">
              <a:spcBef>
                <a:spcPts val="0"/>
              </a:spcBef>
              <a:spcAft>
                <a:spcPts val="0"/>
              </a:spcAft>
              <a:buSzPts val="1100"/>
              <a:buNone/>
            </a:pPr>
            <a:r>
              <a:rPr lang="fa-IR" u="sng">
                <a:solidFill>
                  <a:schemeClr val="hlink"/>
                </a:solidFill>
                <a:hlinkClick r:id="rId2"/>
              </a:rPr>
              <a:t>www.mostafa-mr.com</a:t>
            </a:r>
            <a:endParaRPr/>
          </a:p>
        </p:txBody>
      </p:sp>
      <p:sp>
        <p:nvSpPr>
          <p:cNvPr id="87" name="Google Shape;87;gf3d2e832b0_0_597:notes"/>
          <p:cNvSpPr txBox="1"/>
          <p:nvPr>
            <p:ph idx="12" type="sldNum"/>
          </p:nvPr>
        </p:nvSpPr>
        <p:spPr>
          <a:xfrm>
            <a:off x="1588" y="8685213"/>
            <a:ext cx="2971800" cy="457200"/>
          </a:xfrm>
          <a:prstGeom prst="rect">
            <a:avLst/>
          </a:prstGeom>
          <a:noFill/>
          <a:ln>
            <a:noFill/>
          </a:ln>
        </p:spPr>
        <p:txBody>
          <a:bodyPr anchorCtr="0" anchor="b" bIns="45700" lIns="91425" spcFirstLastPara="1" rIns="91425" wrap="square" tIns="45700">
            <a:noAutofit/>
          </a:bodyPr>
          <a:lstStyle/>
          <a:p>
            <a:pPr indent="0" lvl="0" marL="0" rtl="1" algn="l">
              <a:spcBef>
                <a:spcPts val="0"/>
              </a:spcBef>
              <a:spcAft>
                <a:spcPts val="0"/>
              </a:spcAft>
              <a:buNone/>
            </a:pPr>
            <a:fld id="{00000000-1234-1234-1234-123412341234}" type="slidenum">
              <a:rPr lang="fa-IR"/>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24d35236a26_0_4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2" name="Google Shape;162;g24d35236a26_0_4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3" name="Google Shape;163;g24d35236a26_0_45:notes"/>
          <p:cNvSpPr txBox="1"/>
          <p:nvPr>
            <p:ph idx="12" type="sldNum"/>
          </p:nvPr>
        </p:nvSpPr>
        <p:spPr>
          <a:xfrm>
            <a:off x="1588" y="8685213"/>
            <a:ext cx="2971800" cy="457200"/>
          </a:xfrm>
          <a:prstGeom prst="rect">
            <a:avLst/>
          </a:prstGeom>
          <a:noFill/>
          <a:ln>
            <a:noFill/>
          </a:ln>
        </p:spPr>
        <p:txBody>
          <a:bodyPr anchorCtr="0" anchor="b" bIns="45700" lIns="91425" spcFirstLastPara="1" rIns="91425" wrap="square" tIns="45700">
            <a:noAutofit/>
          </a:bodyPr>
          <a:lstStyle/>
          <a:p>
            <a:pPr indent="0" lvl="0" marL="0" rtl="1" algn="l">
              <a:spcBef>
                <a:spcPts val="0"/>
              </a:spcBef>
              <a:spcAft>
                <a:spcPts val="0"/>
              </a:spcAft>
              <a:buNone/>
            </a:pPr>
            <a:fld id="{00000000-1234-1234-1234-123412341234}" type="slidenum">
              <a:rPr lang="fa-IR"/>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1e3c3723384_0_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2" name="Google Shape;172;g1e3c3723384_0_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3" name="Google Shape;173;g1e3c3723384_0_7:notes"/>
          <p:cNvSpPr txBox="1"/>
          <p:nvPr>
            <p:ph idx="12" type="sldNum"/>
          </p:nvPr>
        </p:nvSpPr>
        <p:spPr>
          <a:xfrm>
            <a:off x="1588" y="8685213"/>
            <a:ext cx="2971800" cy="457200"/>
          </a:xfrm>
          <a:prstGeom prst="rect">
            <a:avLst/>
          </a:prstGeom>
          <a:noFill/>
          <a:ln>
            <a:noFill/>
          </a:ln>
        </p:spPr>
        <p:txBody>
          <a:bodyPr anchorCtr="0" anchor="b" bIns="45700" lIns="91425" spcFirstLastPara="1" rIns="91425" wrap="square" tIns="45700">
            <a:noAutofit/>
          </a:bodyPr>
          <a:lstStyle/>
          <a:p>
            <a:pPr indent="0" lvl="0" marL="0" rtl="1" algn="l">
              <a:spcBef>
                <a:spcPts val="0"/>
              </a:spcBef>
              <a:spcAft>
                <a:spcPts val="0"/>
              </a:spcAft>
              <a:buNone/>
            </a:pPr>
            <a:fld id="{00000000-1234-1234-1234-123412341234}" type="slidenum">
              <a:rPr lang="fa-IR"/>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1e3c3723384_0_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2" name="Google Shape;182;g1e3c3723384_0_2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3" name="Google Shape;183;g1e3c3723384_0_28:notes"/>
          <p:cNvSpPr txBox="1"/>
          <p:nvPr>
            <p:ph idx="12" type="sldNum"/>
          </p:nvPr>
        </p:nvSpPr>
        <p:spPr>
          <a:xfrm>
            <a:off x="1588" y="8685213"/>
            <a:ext cx="2971800" cy="457200"/>
          </a:xfrm>
          <a:prstGeom prst="rect">
            <a:avLst/>
          </a:prstGeom>
          <a:noFill/>
          <a:ln>
            <a:noFill/>
          </a:ln>
        </p:spPr>
        <p:txBody>
          <a:bodyPr anchorCtr="0" anchor="b" bIns="45700" lIns="91425" spcFirstLastPara="1" rIns="91425" wrap="square" tIns="45700">
            <a:noAutofit/>
          </a:bodyPr>
          <a:lstStyle/>
          <a:p>
            <a:pPr indent="0" lvl="0" marL="0" rtl="1" algn="l">
              <a:spcBef>
                <a:spcPts val="0"/>
              </a:spcBef>
              <a:spcAft>
                <a:spcPts val="0"/>
              </a:spcAft>
              <a:buNone/>
            </a:pPr>
            <a:fld id="{00000000-1234-1234-1234-123412341234}" type="slidenum">
              <a:rPr lang="fa-IR"/>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1e3c3723384_0_4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3" name="Google Shape;193;g1e3c3723384_0_4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4" name="Google Shape;194;g1e3c3723384_0_46:notes"/>
          <p:cNvSpPr txBox="1"/>
          <p:nvPr>
            <p:ph idx="12" type="sldNum"/>
          </p:nvPr>
        </p:nvSpPr>
        <p:spPr>
          <a:xfrm>
            <a:off x="1588" y="8685213"/>
            <a:ext cx="2971800" cy="457200"/>
          </a:xfrm>
          <a:prstGeom prst="rect">
            <a:avLst/>
          </a:prstGeom>
          <a:noFill/>
          <a:ln>
            <a:noFill/>
          </a:ln>
        </p:spPr>
        <p:txBody>
          <a:bodyPr anchorCtr="0" anchor="b" bIns="45700" lIns="91425" spcFirstLastPara="1" rIns="91425" wrap="square" tIns="45700">
            <a:noAutofit/>
          </a:bodyPr>
          <a:lstStyle/>
          <a:p>
            <a:pPr indent="0" lvl="0" marL="0" rtl="1" algn="l">
              <a:spcBef>
                <a:spcPts val="0"/>
              </a:spcBef>
              <a:spcAft>
                <a:spcPts val="0"/>
              </a:spcAft>
              <a:buNone/>
            </a:pPr>
            <a:fld id="{00000000-1234-1234-1234-123412341234}" type="slidenum">
              <a:rPr lang="fa-IR"/>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1e3c3723384_0_7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4" name="Google Shape;204;g1e3c3723384_0_7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5" name="Google Shape;205;g1e3c3723384_0_77:notes"/>
          <p:cNvSpPr txBox="1"/>
          <p:nvPr>
            <p:ph idx="12" type="sldNum"/>
          </p:nvPr>
        </p:nvSpPr>
        <p:spPr>
          <a:xfrm>
            <a:off x="1588" y="8685213"/>
            <a:ext cx="2971800" cy="457200"/>
          </a:xfrm>
          <a:prstGeom prst="rect">
            <a:avLst/>
          </a:prstGeom>
          <a:noFill/>
          <a:ln>
            <a:noFill/>
          </a:ln>
        </p:spPr>
        <p:txBody>
          <a:bodyPr anchorCtr="0" anchor="b" bIns="45700" lIns="91425" spcFirstLastPara="1" rIns="91425" wrap="square" tIns="45700">
            <a:noAutofit/>
          </a:bodyPr>
          <a:lstStyle/>
          <a:p>
            <a:pPr indent="0" lvl="0" marL="0" rtl="1" algn="l">
              <a:spcBef>
                <a:spcPts val="0"/>
              </a:spcBef>
              <a:spcAft>
                <a:spcPts val="0"/>
              </a:spcAft>
              <a:buNone/>
            </a:pPr>
            <a:fld id="{00000000-1234-1234-1234-123412341234}" type="slidenum">
              <a:rPr lang="fa-IR"/>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1e3c3723384_0_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4" name="Google Shape;214;g1e3c3723384_0_3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5" name="Google Shape;215;g1e3c3723384_0_37:notes"/>
          <p:cNvSpPr txBox="1"/>
          <p:nvPr>
            <p:ph idx="12" type="sldNum"/>
          </p:nvPr>
        </p:nvSpPr>
        <p:spPr>
          <a:xfrm>
            <a:off x="1588" y="8685213"/>
            <a:ext cx="2971800" cy="457200"/>
          </a:xfrm>
          <a:prstGeom prst="rect">
            <a:avLst/>
          </a:prstGeom>
          <a:noFill/>
          <a:ln>
            <a:noFill/>
          </a:ln>
        </p:spPr>
        <p:txBody>
          <a:bodyPr anchorCtr="0" anchor="b" bIns="45700" lIns="91425" spcFirstLastPara="1" rIns="91425" wrap="square" tIns="45700">
            <a:noAutofit/>
          </a:bodyPr>
          <a:lstStyle/>
          <a:p>
            <a:pPr indent="0" lvl="0" marL="0" rtl="1" algn="l">
              <a:spcBef>
                <a:spcPts val="0"/>
              </a:spcBef>
              <a:spcAft>
                <a:spcPts val="0"/>
              </a:spcAft>
              <a:buNone/>
            </a:pPr>
            <a:fld id="{00000000-1234-1234-1234-123412341234}" type="slidenum">
              <a:rPr lang="fa-IR"/>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1e3c3723384_0_6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4" name="Google Shape;224;g1e3c3723384_0_6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5" name="Google Shape;225;g1e3c3723384_0_67:notes"/>
          <p:cNvSpPr txBox="1"/>
          <p:nvPr>
            <p:ph idx="12" type="sldNum"/>
          </p:nvPr>
        </p:nvSpPr>
        <p:spPr>
          <a:xfrm>
            <a:off x="1588" y="8685213"/>
            <a:ext cx="2971800" cy="457200"/>
          </a:xfrm>
          <a:prstGeom prst="rect">
            <a:avLst/>
          </a:prstGeom>
          <a:noFill/>
          <a:ln>
            <a:noFill/>
          </a:ln>
        </p:spPr>
        <p:txBody>
          <a:bodyPr anchorCtr="0" anchor="b" bIns="45700" lIns="91425" spcFirstLastPara="1" rIns="91425" wrap="square" tIns="45700">
            <a:noAutofit/>
          </a:bodyPr>
          <a:lstStyle/>
          <a:p>
            <a:pPr indent="0" lvl="0" marL="0" rtl="1" algn="l">
              <a:spcBef>
                <a:spcPts val="0"/>
              </a:spcBef>
              <a:spcAft>
                <a:spcPts val="0"/>
              </a:spcAft>
              <a:buNone/>
            </a:pPr>
            <a:fld id="{00000000-1234-1234-1234-123412341234}" type="slidenum">
              <a:rPr lang="fa-IR"/>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24d35236a26_0_5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5" name="Google Shape;235;g24d35236a26_0_5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6" name="Google Shape;236;g24d35236a26_0_52:notes"/>
          <p:cNvSpPr txBox="1"/>
          <p:nvPr>
            <p:ph idx="12" type="sldNum"/>
          </p:nvPr>
        </p:nvSpPr>
        <p:spPr>
          <a:xfrm>
            <a:off x="1588" y="8685213"/>
            <a:ext cx="2971800" cy="457200"/>
          </a:xfrm>
          <a:prstGeom prst="rect">
            <a:avLst/>
          </a:prstGeom>
          <a:noFill/>
          <a:ln>
            <a:noFill/>
          </a:ln>
        </p:spPr>
        <p:txBody>
          <a:bodyPr anchorCtr="0" anchor="b" bIns="45700" lIns="91425" spcFirstLastPara="1" rIns="91425" wrap="square" tIns="45700">
            <a:noAutofit/>
          </a:bodyPr>
          <a:lstStyle/>
          <a:p>
            <a:pPr indent="0" lvl="0" marL="0" rtl="1" algn="l">
              <a:spcBef>
                <a:spcPts val="0"/>
              </a:spcBef>
              <a:spcAft>
                <a:spcPts val="0"/>
              </a:spcAft>
              <a:buNone/>
            </a:pPr>
            <a:fld id="{00000000-1234-1234-1234-123412341234}" type="slidenum">
              <a:rPr lang="fa-IR"/>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1e4088da042_0_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6" name="Google Shape;246;g1e4088da042_0_2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7" name="Google Shape;247;g1e4088da042_0_25:notes"/>
          <p:cNvSpPr txBox="1"/>
          <p:nvPr>
            <p:ph idx="12" type="sldNum"/>
          </p:nvPr>
        </p:nvSpPr>
        <p:spPr>
          <a:xfrm>
            <a:off x="1588" y="8685213"/>
            <a:ext cx="2971800" cy="457200"/>
          </a:xfrm>
          <a:prstGeom prst="rect">
            <a:avLst/>
          </a:prstGeom>
          <a:noFill/>
          <a:ln>
            <a:noFill/>
          </a:ln>
        </p:spPr>
        <p:txBody>
          <a:bodyPr anchorCtr="0" anchor="b" bIns="45700" lIns="91425" spcFirstLastPara="1" rIns="91425" wrap="square" tIns="45700">
            <a:noAutofit/>
          </a:bodyPr>
          <a:lstStyle/>
          <a:p>
            <a:pPr indent="0" lvl="0" marL="0" rtl="1" algn="l">
              <a:spcBef>
                <a:spcPts val="0"/>
              </a:spcBef>
              <a:spcAft>
                <a:spcPts val="0"/>
              </a:spcAft>
              <a:buNone/>
            </a:pPr>
            <a:fld id="{00000000-1234-1234-1234-123412341234}" type="slidenum">
              <a:rPr lang="fa-IR"/>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1e4088da042_0_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2" name="Google Shape;252;g1e4088da042_0_3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3" name="Google Shape;253;g1e4088da042_0_35:notes"/>
          <p:cNvSpPr txBox="1"/>
          <p:nvPr>
            <p:ph idx="12" type="sldNum"/>
          </p:nvPr>
        </p:nvSpPr>
        <p:spPr>
          <a:xfrm>
            <a:off x="1588" y="8685213"/>
            <a:ext cx="2971800" cy="457200"/>
          </a:xfrm>
          <a:prstGeom prst="rect">
            <a:avLst/>
          </a:prstGeom>
          <a:noFill/>
          <a:ln>
            <a:noFill/>
          </a:ln>
        </p:spPr>
        <p:txBody>
          <a:bodyPr anchorCtr="0" anchor="b" bIns="45700" lIns="91425" spcFirstLastPara="1" rIns="91425" wrap="square" tIns="45700">
            <a:noAutofit/>
          </a:bodyPr>
          <a:lstStyle/>
          <a:p>
            <a:pPr indent="0" lvl="0" marL="0" rtl="1" algn="l">
              <a:spcBef>
                <a:spcPts val="0"/>
              </a:spcBef>
              <a:spcAft>
                <a:spcPts val="0"/>
              </a:spcAft>
              <a:buNone/>
            </a:pPr>
            <a:fld id="{00000000-1234-1234-1234-123412341234}" type="slidenum">
              <a:rPr lang="fa-IR"/>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f3d2e832b0_0_6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4" name="Google Shape;94;gf3d2e832b0_0_62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5" name="Google Shape;95;gf3d2e832b0_0_622:notes"/>
          <p:cNvSpPr txBox="1"/>
          <p:nvPr>
            <p:ph idx="12" type="sldNum"/>
          </p:nvPr>
        </p:nvSpPr>
        <p:spPr>
          <a:xfrm>
            <a:off x="1588" y="8685213"/>
            <a:ext cx="2971800" cy="457200"/>
          </a:xfrm>
          <a:prstGeom prst="rect">
            <a:avLst/>
          </a:prstGeom>
          <a:noFill/>
          <a:ln>
            <a:noFill/>
          </a:ln>
        </p:spPr>
        <p:txBody>
          <a:bodyPr anchorCtr="0" anchor="b" bIns="45700" lIns="91425" spcFirstLastPara="1" rIns="91425" wrap="square" tIns="45700">
            <a:noAutofit/>
          </a:bodyPr>
          <a:lstStyle/>
          <a:p>
            <a:pPr indent="0" lvl="0" marL="0" rtl="1" algn="l">
              <a:spcBef>
                <a:spcPts val="0"/>
              </a:spcBef>
              <a:spcAft>
                <a:spcPts val="0"/>
              </a:spcAft>
              <a:buNone/>
            </a:pPr>
            <a:fld id="{00000000-1234-1234-1234-123412341234}" type="slidenum">
              <a:rPr lang="fa-IR"/>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1e4088da042_0_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1" name="Google Shape;261;g1e4088da042_0_3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2" name="Google Shape;262;g1e4088da042_0_30:notes"/>
          <p:cNvSpPr txBox="1"/>
          <p:nvPr>
            <p:ph idx="12" type="sldNum"/>
          </p:nvPr>
        </p:nvSpPr>
        <p:spPr>
          <a:xfrm>
            <a:off x="1588" y="8685213"/>
            <a:ext cx="2971800" cy="457200"/>
          </a:xfrm>
          <a:prstGeom prst="rect">
            <a:avLst/>
          </a:prstGeom>
          <a:noFill/>
          <a:ln>
            <a:noFill/>
          </a:ln>
        </p:spPr>
        <p:txBody>
          <a:bodyPr anchorCtr="0" anchor="b" bIns="45700" lIns="91425" spcFirstLastPara="1" rIns="91425" wrap="square" tIns="45700">
            <a:noAutofit/>
          </a:bodyPr>
          <a:lstStyle/>
          <a:p>
            <a:pPr indent="0" lvl="0" marL="0" rtl="1" algn="l">
              <a:spcBef>
                <a:spcPts val="0"/>
              </a:spcBef>
              <a:spcAft>
                <a:spcPts val="0"/>
              </a:spcAft>
              <a:buNone/>
            </a:pPr>
            <a:fld id="{00000000-1234-1234-1234-123412341234}" type="slidenum">
              <a:rPr lang="fa-IR"/>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2546fbd058a_0_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7" name="Google Shape;267;g2546fbd058a_0_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8" name="Google Shape;268;g2546fbd058a_0_5:notes"/>
          <p:cNvSpPr txBox="1"/>
          <p:nvPr>
            <p:ph idx="12" type="sldNum"/>
          </p:nvPr>
        </p:nvSpPr>
        <p:spPr>
          <a:xfrm>
            <a:off x="1588" y="8685213"/>
            <a:ext cx="2971800" cy="457200"/>
          </a:xfrm>
          <a:prstGeom prst="rect">
            <a:avLst/>
          </a:prstGeom>
          <a:noFill/>
          <a:ln>
            <a:noFill/>
          </a:ln>
        </p:spPr>
        <p:txBody>
          <a:bodyPr anchorCtr="0" anchor="b" bIns="45700" lIns="91425" spcFirstLastPara="1" rIns="91425" wrap="square" tIns="45700">
            <a:noAutofit/>
          </a:bodyPr>
          <a:lstStyle/>
          <a:p>
            <a:pPr indent="0" lvl="0" marL="0" rtl="1" algn="l">
              <a:spcBef>
                <a:spcPts val="0"/>
              </a:spcBef>
              <a:spcAft>
                <a:spcPts val="0"/>
              </a:spcAft>
              <a:buNone/>
            </a:pPr>
            <a:fld id="{00000000-1234-1234-1234-123412341234}" type="slidenum">
              <a:rPr lang="fa-IR"/>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2546fbd058a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6" name="Google Shape;276;g2546fbd058a_0_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7" name="Google Shape;277;g2546fbd058a_0_0:notes"/>
          <p:cNvSpPr txBox="1"/>
          <p:nvPr>
            <p:ph idx="12" type="sldNum"/>
          </p:nvPr>
        </p:nvSpPr>
        <p:spPr>
          <a:xfrm>
            <a:off x="1588" y="8685213"/>
            <a:ext cx="2971800" cy="457200"/>
          </a:xfrm>
          <a:prstGeom prst="rect">
            <a:avLst/>
          </a:prstGeom>
          <a:noFill/>
          <a:ln>
            <a:noFill/>
          </a:ln>
        </p:spPr>
        <p:txBody>
          <a:bodyPr anchorCtr="0" anchor="b" bIns="45700" lIns="91425" spcFirstLastPara="1" rIns="91425" wrap="square" tIns="45700">
            <a:noAutofit/>
          </a:bodyPr>
          <a:lstStyle/>
          <a:p>
            <a:pPr indent="0" lvl="0" marL="0" rtl="1" algn="l">
              <a:spcBef>
                <a:spcPts val="0"/>
              </a:spcBef>
              <a:spcAft>
                <a:spcPts val="0"/>
              </a:spcAft>
              <a:buNone/>
            </a:pPr>
            <a:fld id="{00000000-1234-1234-1234-123412341234}" type="slidenum">
              <a:rPr lang="fa-IR"/>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255e348e2d8_0_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2" name="Google Shape;282;g255e348e2d8_0_1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3" name="Google Shape;283;g255e348e2d8_0_11:notes"/>
          <p:cNvSpPr txBox="1"/>
          <p:nvPr>
            <p:ph idx="12" type="sldNum"/>
          </p:nvPr>
        </p:nvSpPr>
        <p:spPr>
          <a:xfrm>
            <a:off x="1588" y="8685213"/>
            <a:ext cx="2971800" cy="457200"/>
          </a:xfrm>
          <a:prstGeom prst="rect">
            <a:avLst/>
          </a:prstGeom>
          <a:noFill/>
          <a:ln>
            <a:noFill/>
          </a:ln>
        </p:spPr>
        <p:txBody>
          <a:bodyPr anchorCtr="0" anchor="b" bIns="45700" lIns="91425" spcFirstLastPara="1" rIns="91425" wrap="square" tIns="45700">
            <a:noAutofit/>
          </a:bodyPr>
          <a:lstStyle/>
          <a:p>
            <a:pPr indent="0" lvl="0" marL="0" rtl="1" algn="l">
              <a:spcBef>
                <a:spcPts val="0"/>
              </a:spcBef>
              <a:spcAft>
                <a:spcPts val="0"/>
              </a:spcAft>
              <a:buNone/>
            </a:pPr>
            <a:fld id="{00000000-1234-1234-1234-123412341234}" type="slidenum">
              <a:rPr lang="fa-IR"/>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255e348e2d8_0_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1" name="Google Shape;291;g255e348e2d8_0_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2" name="Google Shape;292;g255e348e2d8_0_6:notes"/>
          <p:cNvSpPr txBox="1"/>
          <p:nvPr>
            <p:ph idx="12" type="sldNum"/>
          </p:nvPr>
        </p:nvSpPr>
        <p:spPr>
          <a:xfrm>
            <a:off x="1588" y="8685213"/>
            <a:ext cx="2971800" cy="457200"/>
          </a:xfrm>
          <a:prstGeom prst="rect">
            <a:avLst/>
          </a:prstGeom>
          <a:noFill/>
          <a:ln>
            <a:noFill/>
          </a:ln>
        </p:spPr>
        <p:txBody>
          <a:bodyPr anchorCtr="0" anchor="b" bIns="45700" lIns="91425" spcFirstLastPara="1" rIns="91425" wrap="square" tIns="45700">
            <a:noAutofit/>
          </a:bodyPr>
          <a:lstStyle/>
          <a:p>
            <a:pPr indent="0" lvl="0" marL="0" rtl="1" algn="l">
              <a:spcBef>
                <a:spcPts val="0"/>
              </a:spcBef>
              <a:spcAft>
                <a:spcPts val="0"/>
              </a:spcAft>
              <a:buNone/>
            </a:pPr>
            <a:fld id="{00000000-1234-1234-1234-123412341234}" type="slidenum">
              <a:rPr lang="fa-IR"/>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2543c7e5a47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7" name="Google Shape;297;g2543c7e5a47_0_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8" name="Google Shape;298;g2543c7e5a47_0_0:notes"/>
          <p:cNvSpPr txBox="1"/>
          <p:nvPr>
            <p:ph idx="12" type="sldNum"/>
          </p:nvPr>
        </p:nvSpPr>
        <p:spPr>
          <a:xfrm>
            <a:off x="1588" y="8685213"/>
            <a:ext cx="2971800" cy="457200"/>
          </a:xfrm>
          <a:prstGeom prst="rect">
            <a:avLst/>
          </a:prstGeom>
          <a:noFill/>
          <a:ln>
            <a:noFill/>
          </a:ln>
        </p:spPr>
        <p:txBody>
          <a:bodyPr anchorCtr="0" anchor="b" bIns="45700" lIns="91425" spcFirstLastPara="1" rIns="91425" wrap="square" tIns="45700">
            <a:noAutofit/>
          </a:bodyPr>
          <a:lstStyle/>
          <a:p>
            <a:pPr indent="0" lvl="0" marL="0" rtl="1" algn="l">
              <a:spcBef>
                <a:spcPts val="0"/>
              </a:spcBef>
              <a:spcAft>
                <a:spcPts val="0"/>
              </a:spcAft>
              <a:buNone/>
            </a:pPr>
            <a:fld id="{00000000-1234-1234-1234-123412341234}" type="slidenum">
              <a:rPr lang="fa-IR"/>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1e4088da042_0_4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6" name="Google Shape;306;g1e4088da042_0_4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7" name="Google Shape;307;g1e4088da042_0_45:notes"/>
          <p:cNvSpPr txBox="1"/>
          <p:nvPr>
            <p:ph idx="12" type="sldNum"/>
          </p:nvPr>
        </p:nvSpPr>
        <p:spPr>
          <a:xfrm>
            <a:off x="1588" y="8685213"/>
            <a:ext cx="2971800" cy="457200"/>
          </a:xfrm>
          <a:prstGeom prst="rect">
            <a:avLst/>
          </a:prstGeom>
          <a:noFill/>
          <a:ln>
            <a:noFill/>
          </a:ln>
        </p:spPr>
        <p:txBody>
          <a:bodyPr anchorCtr="0" anchor="b" bIns="45700" lIns="91425" spcFirstLastPara="1" rIns="91425" wrap="square" tIns="45700">
            <a:noAutofit/>
          </a:bodyPr>
          <a:lstStyle/>
          <a:p>
            <a:pPr indent="0" lvl="0" marL="0" rtl="1" algn="l">
              <a:spcBef>
                <a:spcPts val="0"/>
              </a:spcBef>
              <a:spcAft>
                <a:spcPts val="0"/>
              </a:spcAft>
              <a:buNone/>
            </a:pPr>
            <a:fld id="{00000000-1234-1234-1234-123412341234}" type="slidenum">
              <a:rPr lang="fa-IR"/>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2543c7e5a47_0_4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6" name="Google Shape;316;g2543c7e5a47_0_4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7" name="Google Shape;317;g2543c7e5a47_0_40:notes"/>
          <p:cNvSpPr txBox="1"/>
          <p:nvPr>
            <p:ph idx="12" type="sldNum"/>
          </p:nvPr>
        </p:nvSpPr>
        <p:spPr>
          <a:xfrm>
            <a:off x="1588" y="8685213"/>
            <a:ext cx="2971800" cy="457200"/>
          </a:xfrm>
          <a:prstGeom prst="rect">
            <a:avLst/>
          </a:prstGeom>
          <a:noFill/>
          <a:ln>
            <a:noFill/>
          </a:ln>
        </p:spPr>
        <p:txBody>
          <a:bodyPr anchorCtr="0" anchor="b" bIns="45700" lIns="91425" spcFirstLastPara="1" rIns="91425" wrap="square" tIns="45700">
            <a:noAutofit/>
          </a:bodyPr>
          <a:lstStyle/>
          <a:p>
            <a:pPr indent="0" lvl="0" marL="0" rtl="1" algn="l">
              <a:spcBef>
                <a:spcPts val="0"/>
              </a:spcBef>
              <a:spcAft>
                <a:spcPts val="0"/>
              </a:spcAft>
              <a:buNone/>
            </a:pPr>
            <a:fld id="{00000000-1234-1234-1234-123412341234}" type="slidenum">
              <a:rPr lang="fa-IR"/>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2543c7e5a47_0_9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7" name="Google Shape;327;g2543c7e5a47_0_9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8" name="Google Shape;328;g2543c7e5a47_0_93:notes"/>
          <p:cNvSpPr txBox="1"/>
          <p:nvPr>
            <p:ph idx="12" type="sldNum"/>
          </p:nvPr>
        </p:nvSpPr>
        <p:spPr>
          <a:xfrm>
            <a:off x="1588" y="8685213"/>
            <a:ext cx="2971800" cy="457200"/>
          </a:xfrm>
          <a:prstGeom prst="rect">
            <a:avLst/>
          </a:prstGeom>
          <a:noFill/>
          <a:ln>
            <a:noFill/>
          </a:ln>
        </p:spPr>
        <p:txBody>
          <a:bodyPr anchorCtr="0" anchor="b" bIns="45700" lIns="91425" spcFirstLastPara="1" rIns="91425" wrap="square" tIns="45700">
            <a:noAutofit/>
          </a:bodyPr>
          <a:lstStyle/>
          <a:p>
            <a:pPr indent="0" lvl="0" marL="0" rtl="1" algn="l">
              <a:spcBef>
                <a:spcPts val="0"/>
              </a:spcBef>
              <a:spcAft>
                <a:spcPts val="0"/>
              </a:spcAft>
              <a:buNone/>
            </a:pPr>
            <a:fld id="{00000000-1234-1234-1234-123412341234}" type="slidenum">
              <a:rPr lang="fa-IR"/>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2543c7e5a47_0_4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8" name="Google Shape;338;g2543c7e5a47_0_4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9" name="Google Shape;339;g2543c7e5a47_0_47:notes"/>
          <p:cNvSpPr txBox="1"/>
          <p:nvPr>
            <p:ph idx="12" type="sldNum"/>
          </p:nvPr>
        </p:nvSpPr>
        <p:spPr>
          <a:xfrm>
            <a:off x="1588" y="8685213"/>
            <a:ext cx="2971800" cy="457200"/>
          </a:xfrm>
          <a:prstGeom prst="rect">
            <a:avLst/>
          </a:prstGeom>
          <a:noFill/>
          <a:ln>
            <a:noFill/>
          </a:ln>
        </p:spPr>
        <p:txBody>
          <a:bodyPr anchorCtr="0" anchor="b" bIns="45700" lIns="91425" spcFirstLastPara="1" rIns="91425" wrap="square" tIns="45700">
            <a:noAutofit/>
          </a:bodyPr>
          <a:lstStyle/>
          <a:p>
            <a:pPr indent="0" lvl="0" marL="0" rtl="1" algn="l">
              <a:spcBef>
                <a:spcPts val="0"/>
              </a:spcBef>
              <a:spcAft>
                <a:spcPts val="0"/>
              </a:spcAft>
              <a:buNone/>
            </a:pPr>
            <a:fld id="{00000000-1234-1234-1234-123412341234}" type="slidenum">
              <a:rPr lang="fa-IR"/>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24d35236a26_0_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0" name="Google Shape;100;g24d35236a26_0_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1" name="Google Shape;101;g24d35236a26_0_9:notes"/>
          <p:cNvSpPr txBox="1"/>
          <p:nvPr>
            <p:ph idx="12" type="sldNum"/>
          </p:nvPr>
        </p:nvSpPr>
        <p:spPr>
          <a:xfrm>
            <a:off x="1588" y="8685213"/>
            <a:ext cx="2971800" cy="457200"/>
          </a:xfrm>
          <a:prstGeom prst="rect">
            <a:avLst/>
          </a:prstGeom>
          <a:noFill/>
          <a:ln>
            <a:noFill/>
          </a:ln>
        </p:spPr>
        <p:txBody>
          <a:bodyPr anchorCtr="0" anchor="b" bIns="45700" lIns="91425" spcFirstLastPara="1" rIns="91425" wrap="square" tIns="45700">
            <a:noAutofit/>
          </a:bodyPr>
          <a:lstStyle/>
          <a:p>
            <a:pPr indent="0" lvl="0" marL="0" rtl="1" algn="l">
              <a:spcBef>
                <a:spcPts val="0"/>
              </a:spcBef>
              <a:spcAft>
                <a:spcPts val="0"/>
              </a:spcAft>
              <a:buNone/>
            </a:pPr>
            <a:fld id="{00000000-1234-1234-1234-123412341234}" type="slidenum">
              <a:rPr lang="fa-IR"/>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2543c7e5a47_0_5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7" name="Google Shape;347;g2543c7e5a47_0_5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8" name="Google Shape;348;g2543c7e5a47_0_54:notes"/>
          <p:cNvSpPr txBox="1"/>
          <p:nvPr>
            <p:ph idx="12" type="sldNum"/>
          </p:nvPr>
        </p:nvSpPr>
        <p:spPr>
          <a:xfrm>
            <a:off x="1588" y="8685213"/>
            <a:ext cx="2971800" cy="457200"/>
          </a:xfrm>
          <a:prstGeom prst="rect">
            <a:avLst/>
          </a:prstGeom>
          <a:noFill/>
          <a:ln>
            <a:noFill/>
          </a:ln>
        </p:spPr>
        <p:txBody>
          <a:bodyPr anchorCtr="0" anchor="b" bIns="45700" lIns="91425" spcFirstLastPara="1" rIns="91425" wrap="square" tIns="45700">
            <a:noAutofit/>
          </a:bodyPr>
          <a:lstStyle/>
          <a:p>
            <a:pPr indent="0" lvl="0" marL="0" rtl="1" algn="l">
              <a:spcBef>
                <a:spcPts val="0"/>
              </a:spcBef>
              <a:spcAft>
                <a:spcPts val="0"/>
              </a:spcAft>
              <a:buNone/>
            </a:pPr>
            <a:fld id="{00000000-1234-1234-1234-123412341234}" type="slidenum">
              <a:rPr lang="fa-IR"/>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2543c7e5a47_0_6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0" name="Google Shape;360;g2543c7e5a47_0_6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1" name="Google Shape;361;g2543c7e5a47_0_61:notes"/>
          <p:cNvSpPr txBox="1"/>
          <p:nvPr>
            <p:ph idx="12" type="sldNum"/>
          </p:nvPr>
        </p:nvSpPr>
        <p:spPr>
          <a:xfrm>
            <a:off x="1588" y="8685213"/>
            <a:ext cx="2971800" cy="457200"/>
          </a:xfrm>
          <a:prstGeom prst="rect">
            <a:avLst/>
          </a:prstGeom>
          <a:noFill/>
          <a:ln>
            <a:noFill/>
          </a:ln>
        </p:spPr>
        <p:txBody>
          <a:bodyPr anchorCtr="0" anchor="b" bIns="45700" lIns="91425" spcFirstLastPara="1" rIns="91425" wrap="square" tIns="45700">
            <a:noAutofit/>
          </a:bodyPr>
          <a:lstStyle/>
          <a:p>
            <a:pPr indent="0" lvl="0" marL="0" rtl="1" algn="l">
              <a:spcBef>
                <a:spcPts val="0"/>
              </a:spcBef>
              <a:spcAft>
                <a:spcPts val="0"/>
              </a:spcAft>
              <a:buNone/>
            </a:pPr>
            <a:fld id="{00000000-1234-1234-1234-123412341234}" type="slidenum">
              <a:rPr lang="fa-IR"/>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2555ae10a5a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7" name="Google Shape;377;g2555ae10a5a_0_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8" name="Google Shape;378;g2555ae10a5a_0_0:notes"/>
          <p:cNvSpPr txBox="1"/>
          <p:nvPr>
            <p:ph idx="12" type="sldNum"/>
          </p:nvPr>
        </p:nvSpPr>
        <p:spPr>
          <a:xfrm>
            <a:off x="1588" y="8685213"/>
            <a:ext cx="2971800" cy="457200"/>
          </a:xfrm>
          <a:prstGeom prst="rect">
            <a:avLst/>
          </a:prstGeom>
          <a:noFill/>
          <a:ln>
            <a:noFill/>
          </a:ln>
        </p:spPr>
        <p:txBody>
          <a:bodyPr anchorCtr="0" anchor="b" bIns="45700" lIns="91425" spcFirstLastPara="1" rIns="91425" wrap="square" tIns="45700">
            <a:noAutofit/>
          </a:bodyPr>
          <a:lstStyle/>
          <a:p>
            <a:pPr indent="0" lvl="0" marL="0" rtl="1" algn="l">
              <a:spcBef>
                <a:spcPts val="0"/>
              </a:spcBef>
              <a:spcAft>
                <a:spcPts val="0"/>
              </a:spcAft>
              <a:buNone/>
            </a:pPr>
            <a:fld id="{00000000-1234-1234-1234-123412341234}" type="slidenum">
              <a:rPr lang="fa-IR"/>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2555ae10a5a_0_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7" name="Google Shape;387;g2555ae10a5a_0_1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8" name="Google Shape;388;g2555ae10a5a_0_16:notes"/>
          <p:cNvSpPr txBox="1"/>
          <p:nvPr>
            <p:ph idx="12" type="sldNum"/>
          </p:nvPr>
        </p:nvSpPr>
        <p:spPr>
          <a:xfrm>
            <a:off x="1588" y="8685213"/>
            <a:ext cx="2971800" cy="457200"/>
          </a:xfrm>
          <a:prstGeom prst="rect">
            <a:avLst/>
          </a:prstGeom>
          <a:noFill/>
          <a:ln>
            <a:noFill/>
          </a:ln>
        </p:spPr>
        <p:txBody>
          <a:bodyPr anchorCtr="0" anchor="b" bIns="45700" lIns="91425" spcFirstLastPara="1" rIns="91425" wrap="square" tIns="45700">
            <a:noAutofit/>
          </a:bodyPr>
          <a:lstStyle/>
          <a:p>
            <a:pPr indent="0" lvl="0" marL="0" rtl="1" algn="l">
              <a:spcBef>
                <a:spcPts val="0"/>
              </a:spcBef>
              <a:spcAft>
                <a:spcPts val="0"/>
              </a:spcAft>
              <a:buNone/>
            </a:pPr>
            <a:fld id="{00000000-1234-1234-1234-123412341234}" type="slidenum">
              <a:rPr lang="fa-IR"/>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2555ae10a5a_0_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9" name="Google Shape;399;g2555ae10a5a_0_2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0" name="Google Shape;400;g2555ae10a5a_0_23:notes"/>
          <p:cNvSpPr txBox="1"/>
          <p:nvPr>
            <p:ph idx="12" type="sldNum"/>
          </p:nvPr>
        </p:nvSpPr>
        <p:spPr>
          <a:xfrm>
            <a:off x="1588" y="8685213"/>
            <a:ext cx="2971800" cy="457200"/>
          </a:xfrm>
          <a:prstGeom prst="rect">
            <a:avLst/>
          </a:prstGeom>
          <a:noFill/>
          <a:ln>
            <a:noFill/>
          </a:ln>
        </p:spPr>
        <p:txBody>
          <a:bodyPr anchorCtr="0" anchor="b" bIns="45700" lIns="91425" spcFirstLastPara="1" rIns="91425" wrap="square" tIns="45700">
            <a:noAutofit/>
          </a:bodyPr>
          <a:lstStyle/>
          <a:p>
            <a:pPr indent="0" lvl="0" marL="0" rtl="1" algn="l">
              <a:spcBef>
                <a:spcPts val="0"/>
              </a:spcBef>
              <a:spcAft>
                <a:spcPts val="0"/>
              </a:spcAft>
              <a:buNone/>
            </a:pPr>
            <a:fld id="{00000000-1234-1234-1234-123412341234}" type="slidenum">
              <a:rPr lang="fa-IR"/>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2555ae10a5a_0_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8" name="Google Shape;408;g2555ae10a5a_0_3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9" name="Google Shape;409;g2555ae10a5a_0_30:notes"/>
          <p:cNvSpPr txBox="1"/>
          <p:nvPr>
            <p:ph idx="12" type="sldNum"/>
          </p:nvPr>
        </p:nvSpPr>
        <p:spPr>
          <a:xfrm>
            <a:off x="1588" y="8685213"/>
            <a:ext cx="2971800" cy="457200"/>
          </a:xfrm>
          <a:prstGeom prst="rect">
            <a:avLst/>
          </a:prstGeom>
          <a:noFill/>
          <a:ln>
            <a:noFill/>
          </a:ln>
        </p:spPr>
        <p:txBody>
          <a:bodyPr anchorCtr="0" anchor="b" bIns="45700" lIns="91425" spcFirstLastPara="1" rIns="91425" wrap="square" tIns="45700">
            <a:noAutofit/>
          </a:bodyPr>
          <a:lstStyle/>
          <a:p>
            <a:pPr indent="0" lvl="0" marL="0" rtl="1" algn="l">
              <a:spcBef>
                <a:spcPts val="0"/>
              </a:spcBef>
              <a:spcAft>
                <a:spcPts val="0"/>
              </a:spcAft>
              <a:buNone/>
            </a:pPr>
            <a:fld id="{00000000-1234-1234-1234-123412341234}" type="slidenum">
              <a:rPr lang="fa-IR"/>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255e348e2d8_0_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8" name="Google Shape;418;g255e348e2d8_0_1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9" name="Google Shape;419;g255e348e2d8_0_19:notes"/>
          <p:cNvSpPr txBox="1"/>
          <p:nvPr>
            <p:ph idx="12" type="sldNum"/>
          </p:nvPr>
        </p:nvSpPr>
        <p:spPr>
          <a:xfrm>
            <a:off x="1588" y="8685213"/>
            <a:ext cx="2971800" cy="457200"/>
          </a:xfrm>
          <a:prstGeom prst="rect">
            <a:avLst/>
          </a:prstGeom>
          <a:noFill/>
          <a:ln>
            <a:noFill/>
          </a:ln>
        </p:spPr>
        <p:txBody>
          <a:bodyPr anchorCtr="0" anchor="b" bIns="45700" lIns="91425" spcFirstLastPara="1" rIns="91425" wrap="square" tIns="45700">
            <a:noAutofit/>
          </a:bodyPr>
          <a:lstStyle/>
          <a:p>
            <a:pPr indent="0" lvl="0" marL="0" rtl="1" algn="l">
              <a:spcBef>
                <a:spcPts val="0"/>
              </a:spcBef>
              <a:spcAft>
                <a:spcPts val="0"/>
              </a:spcAft>
              <a:buNone/>
            </a:pPr>
            <a:fld id="{00000000-1234-1234-1234-123412341234}" type="slidenum">
              <a:rPr lang="fa-IR"/>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2555ae10a5a_0_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0" name="Google Shape;430;g2555ae10a5a_0_3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1" name="Google Shape;431;g2555ae10a5a_0_37:notes"/>
          <p:cNvSpPr txBox="1"/>
          <p:nvPr>
            <p:ph idx="12" type="sldNum"/>
          </p:nvPr>
        </p:nvSpPr>
        <p:spPr>
          <a:xfrm>
            <a:off x="1588" y="8685213"/>
            <a:ext cx="2971800" cy="457200"/>
          </a:xfrm>
          <a:prstGeom prst="rect">
            <a:avLst/>
          </a:prstGeom>
          <a:noFill/>
          <a:ln>
            <a:noFill/>
          </a:ln>
        </p:spPr>
        <p:txBody>
          <a:bodyPr anchorCtr="0" anchor="b" bIns="45700" lIns="91425" spcFirstLastPara="1" rIns="91425" wrap="square" tIns="45700">
            <a:noAutofit/>
          </a:bodyPr>
          <a:lstStyle/>
          <a:p>
            <a:pPr indent="0" lvl="0" marL="0" rtl="1" algn="l">
              <a:spcBef>
                <a:spcPts val="0"/>
              </a:spcBef>
              <a:spcAft>
                <a:spcPts val="0"/>
              </a:spcAft>
              <a:buNone/>
            </a:pPr>
            <a:fld id="{00000000-1234-1234-1234-123412341234}" type="slidenum">
              <a:rPr lang="fa-IR"/>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255e348e2d8_0_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9" name="Google Shape;439;g255e348e2d8_0_3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0" name="Google Shape;440;g255e348e2d8_0_30:notes"/>
          <p:cNvSpPr txBox="1"/>
          <p:nvPr>
            <p:ph idx="12" type="sldNum"/>
          </p:nvPr>
        </p:nvSpPr>
        <p:spPr>
          <a:xfrm>
            <a:off x="1588" y="8685213"/>
            <a:ext cx="2971800" cy="457200"/>
          </a:xfrm>
          <a:prstGeom prst="rect">
            <a:avLst/>
          </a:prstGeom>
          <a:noFill/>
          <a:ln>
            <a:noFill/>
          </a:ln>
        </p:spPr>
        <p:txBody>
          <a:bodyPr anchorCtr="0" anchor="b" bIns="45700" lIns="91425" spcFirstLastPara="1" rIns="91425" wrap="square" tIns="45700">
            <a:noAutofit/>
          </a:bodyPr>
          <a:lstStyle/>
          <a:p>
            <a:pPr indent="0" lvl="0" marL="0" rtl="1" algn="l">
              <a:spcBef>
                <a:spcPts val="0"/>
              </a:spcBef>
              <a:spcAft>
                <a:spcPts val="0"/>
              </a:spcAft>
              <a:buNone/>
            </a:pPr>
            <a:fld id="{00000000-1234-1234-1234-123412341234}" type="slidenum">
              <a:rPr lang="fa-IR"/>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g255e348e2d8_0_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7" name="Google Shape;447;g255e348e2d8_0_3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8" name="Google Shape;448;g255e348e2d8_0_37:notes"/>
          <p:cNvSpPr txBox="1"/>
          <p:nvPr>
            <p:ph idx="12" type="sldNum"/>
          </p:nvPr>
        </p:nvSpPr>
        <p:spPr>
          <a:xfrm>
            <a:off x="1588" y="8685213"/>
            <a:ext cx="2971800" cy="457200"/>
          </a:xfrm>
          <a:prstGeom prst="rect">
            <a:avLst/>
          </a:prstGeom>
          <a:noFill/>
          <a:ln>
            <a:noFill/>
          </a:ln>
        </p:spPr>
        <p:txBody>
          <a:bodyPr anchorCtr="0" anchor="b" bIns="45700" lIns="91425" spcFirstLastPara="1" rIns="91425" wrap="square" tIns="45700">
            <a:noAutofit/>
          </a:bodyPr>
          <a:lstStyle/>
          <a:p>
            <a:pPr indent="0" lvl="0" marL="0" rtl="1" algn="l">
              <a:spcBef>
                <a:spcPts val="0"/>
              </a:spcBef>
              <a:spcAft>
                <a:spcPts val="0"/>
              </a:spcAft>
              <a:buNone/>
            </a:pPr>
            <a:fld id="{00000000-1234-1234-1234-123412341234}" type="slidenum">
              <a:rPr lang="fa-IR"/>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24d35236a26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9" name="Google Shape;109;g24d35236a26_0_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fa-IR" sz="1400"/>
              <a:t>I dedicated some time this week to setting up my system. I installed Windows and all the necessary software to ensure everything is up and running smoothly. Additionally, I installed Linux on my laptop, which will definitely come in handy for our work. Furthermore, I organized all the files and materials that are important for our project. Now everything is neatly arranged, making it easier for me to access the required information.</a:t>
            </a:r>
            <a:endParaRPr/>
          </a:p>
        </p:txBody>
      </p:sp>
      <p:sp>
        <p:nvSpPr>
          <p:cNvPr id="110" name="Google Shape;110;g24d35236a26_0_0:notes"/>
          <p:cNvSpPr txBox="1"/>
          <p:nvPr>
            <p:ph idx="12" type="sldNum"/>
          </p:nvPr>
        </p:nvSpPr>
        <p:spPr>
          <a:xfrm>
            <a:off x="1588" y="8685213"/>
            <a:ext cx="2971800" cy="457200"/>
          </a:xfrm>
          <a:prstGeom prst="rect">
            <a:avLst/>
          </a:prstGeom>
          <a:noFill/>
          <a:ln>
            <a:noFill/>
          </a:ln>
        </p:spPr>
        <p:txBody>
          <a:bodyPr anchorCtr="0" anchor="b" bIns="45700" lIns="91425" spcFirstLastPara="1" rIns="91425" wrap="square" tIns="45700">
            <a:noAutofit/>
          </a:bodyPr>
          <a:lstStyle/>
          <a:p>
            <a:pPr indent="0" lvl="0" marL="0" rtl="1" algn="l">
              <a:spcBef>
                <a:spcPts val="0"/>
              </a:spcBef>
              <a:spcAft>
                <a:spcPts val="0"/>
              </a:spcAft>
              <a:buNone/>
            </a:pPr>
            <a:fld id="{00000000-1234-1234-1234-123412341234}" type="slidenum">
              <a:rPr lang="fa-IR"/>
              <a:t>‹#›</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g255e348e2d8_0_4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5" name="Google Shape;455;g255e348e2d8_0_4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6" name="Google Shape;456;g255e348e2d8_0_44:notes"/>
          <p:cNvSpPr txBox="1"/>
          <p:nvPr>
            <p:ph idx="12" type="sldNum"/>
          </p:nvPr>
        </p:nvSpPr>
        <p:spPr>
          <a:xfrm>
            <a:off x="1588" y="8685213"/>
            <a:ext cx="2971800" cy="457200"/>
          </a:xfrm>
          <a:prstGeom prst="rect">
            <a:avLst/>
          </a:prstGeom>
          <a:noFill/>
          <a:ln>
            <a:noFill/>
          </a:ln>
        </p:spPr>
        <p:txBody>
          <a:bodyPr anchorCtr="0" anchor="b" bIns="45700" lIns="91425" spcFirstLastPara="1" rIns="91425" wrap="square" tIns="45700">
            <a:noAutofit/>
          </a:bodyPr>
          <a:lstStyle/>
          <a:p>
            <a:pPr indent="0" lvl="0" marL="0" rtl="1" algn="l">
              <a:spcBef>
                <a:spcPts val="0"/>
              </a:spcBef>
              <a:spcAft>
                <a:spcPts val="0"/>
              </a:spcAft>
              <a:buNone/>
            </a:pPr>
            <a:fld id="{00000000-1234-1234-1234-123412341234}" type="slidenum">
              <a:rPr lang="fa-IR"/>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g2555ae10a5a_0_4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63" name="Google Shape;463;g2555ae10a5a_0_4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4" name="Google Shape;464;g2555ae10a5a_0_44:notes"/>
          <p:cNvSpPr txBox="1"/>
          <p:nvPr>
            <p:ph idx="12" type="sldNum"/>
          </p:nvPr>
        </p:nvSpPr>
        <p:spPr>
          <a:xfrm>
            <a:off x="1588" y="8685213"/>
            <a:ext cx="2971800" cy="457200"/>
          </a:xfrm>
          <a:prstGeom prst="rect">
            <a:avLst/>
          </a:prstGeom>
          <a:noFill/>
          <a:ln>
            <a:noFill/>
          </a:ln>
        </p:spPr>
        <p:txBody>
          <a:bodyPr anchorCtr="0" anchor="b" bIns="45700" lIns="91425" spcFirstLastPara="1" rIns="91425" wrap="square" tIns="45700">
            <a:noAutofit/>
          </a:bodyPr>
          <a:lstStyle/>
          <a:p>
            <a:pPr indent="0" lvl="0" marL="0" rtl="1" algn="l">
              <a:spcBef>
                <a:spcPts val="0"/>
              </a:spcBef>
              <a:spcAft>
                <a:spcPts val="0"/>
              </a:spcAft>
              <a:buNone/>
            </a:pPr>
            <a:fld id="{00000000-1234-1234-1234-123412341234}" type="slidenum">
              <a:rPr lang="fa-IR"/>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1e4088da042_0_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8" name="Google Shape;118;g1e4088da042_0_1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9" name="Google Shape;119;g1e4088da042_0_15:notes"/>
          <p:cNvSpPr txBox="1"/>
          <p:nvPr>
            <p:ph idx="12" type="sldNum"/>
          </p:nvPr>
        </p:nvSpPr>
        <p:spPr>
          <a:xfrm>
            <a:off x="1588" y="8685213"/>
            <a:ext cx="2971800" cy="457200"/>
          </a:xfrm>
          <a:prstGeom prst="rect">
            <a:avLst/>
          </a:prstGeom>
          <a:noFill/>
          <a:ln>
            <a:noFill/>
          </a:ln>
        </p:spPr>
        <p:txBody>
          <a:bodyPr anchorCtr="0" anchor="b" bIns="45700" lIns="91425" spcFirstLastPara="1" rIns="91425" wrap="square" tIns="45700">
            <a:noAutofit/>
          </a:bodyPr>
          <a:lstStyle/>
          <a:p>
            <a:pPr indent="0" lvl="0" marL="0" rtl="1" algn="l">
              <a:spcBef>
                <a:spcPts val="0"/>
              </a:spcBef>
              <a:spcAft>
                <a:spcPts val="0"/>
              </a:spcAft>
              <a:buNone/>
            </a:pPr>
            <a:fld id="{00000000-1234-1234-1234-123412341234}" type="slidenum">
              <a:rPr lang="fa-IR"/>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24d35236a26_0_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4" name="Google Shape;124;g24d35236a26_0_1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5" name="Google Shape;125;g24d35236a26_0_17:notes"/>
          <p:cNvSpPr txBox="1"/>
          <p:nvPr>
            <p:ph idx="12" type="sldNum"/>
          </p:nvPr>
        </p:nvSpPr>
        <p:spPr>
          <a:xfrm>
            <a:off x="1588" y="8685213"/>
            <a:ext cx="2971800" cy="457200"/>
          </a:xfrm>
          <a:prstGeom prst="rect">
            <a:avLst/>
          </a:prstGeom>
          <a:noFill/>
          <a:ln>
            <a:noFill/>
          </a:ln>
        </p:spPr>
        <p:txBody>
          <a:bodyPr anchorCtr="0" anchor="b" bIns="45700" lIns="91425" spcFirstLastPara="1" rIns="91425" wrap="square" tIns="45700">
            <a:noAutofit/>
          </a:bodyPr>
          <a:lstStyle/>
          <a:p>
            <a:pPr indent="0" lvl="0" marL="0" rtl="1" algn="l">
              <a:spcBef>
                <a:spcPts val="0"/>
              </a:spcBef>
              <a:spcAft>
                <a:spcPts val="0"/>
              </a:spcAft>
              <a:buNone/>
            </a:pPr>
            <a:fld id="{00000000-1234-1234-1234-123412341234}" type="slidenum">
              <a:rPr lang="fa-IR"/>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24d35236a26_0_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7" name="Google Shape;137;g24d35236a26_0_2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8" name="Google Shape;138;g24d35236a26_0_24:notes"/>
          <p:cNvSpPr txBox="1"/>
          <p:nvPr>
            <p:ph idx="12" type="sldNum"/>
          </p:nvPr>
        </p:nvSpPr>
        <p:spPr>
          <a:xfrm>
            <a:off x="1588" y="8685213"/>
            <a:ext cx="2971800" cy="457200"/>
          </a:xfrm>
          <a:prstGeom prst="rect">
            <a:avLst/>
          </a:prstGeom>
          <a:noFill/>
          <a:ln>
            <a:noFill/>
          </a:ln>
        </p:spPr>
        <p:txBody>
          <a:bodyPr anchorCtr="0" anchor="b" bIns="45700" lIns="91425" spcFirstLastPara="1" rIns="91425" wrap="square" tIns="45700">
            <a:noAutofit/>
          </a:bodyPr>
          <a:lstStyle/>
          <a:p>
            <a:pPr indent="0" lvl="0" marL="0" rtl="1" algn="l">
              <a:spcBef>
                <a:spcPts val="0"/>
              </a:spcBef>
              <a:spcAft>
                <a:spcPts val="0"/>
              </a:spcAft>
              <a:buNone/>
            </a:pPr>
            <a:fld id="{00000000-1234-1234-1234-123412341234}" type="slidenum">
              <a:rPr lang="fa-IR"/>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24d35236a26_0_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7" name="Google Shape;147;g24d35236a26_0_3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8" name="Google Shape;148;g24d35236a26_0_31:notes"/>
          <p:cNvSpPr txBox="1"/>
          <p:nvPr>
            <p:ph idx="12" type="sldNum"/>
          </p:nvPr>
        </p:nvSpPr>
        <p:spPr>
          <a:xfrm>
            <a:off x="1588" y="8685213"/>
            <a:ext cx="2971800" cy="457200"/>
          </a:xfrm>
          <a:prstGeom prst="rect">
            <a:avLst/>
          </a:prstGeom>
          <a:noFill/>
          <a:ln>
            <a:noFill/>
          </a:ln>
        </p:spPr>
        <p:txBody>
          <a:bodyPr anchorCtr="0" anchor="b" bIns="45700" lIns="91425" spcFirstLastPara="1" rIns="91425" wrap="square" tIns="45700">
            <a:noAutofit/>
          </a:bodyPr>
          <a:lstStyle/>
          <a:p>
            <a:pPr indent="0" lvl="0" marL="0" rtl="1" algn="l">
              <a:spcBef>
                <a:spcPts val="0"/>
              </a:spcBef>
              <a:spcAft>
                <a:spcPts val="0"/>
              </a:spcAft>
              <a:buNone/>
            </a:pPr>
            <a:fld id="{00000000-1234-1234-1234-123412341234}" type="slidenum">
              <a:rPr lang="fa-IR"/>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1e4088da042_0_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6" name="Google Shape;156;g1e4088da042_0_2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7" name="Google Shape;157;g1e4088da042_0_20:notes"/>
          <p:cNvSpPr txBox="1"/>
          <p:nvPr>
            <p:ph idx="12" type="sldNum"/>
          </p:nvPr>
        </p:nvSpPr>
        <p:spPr>
          <a:xfrm>
            <a:off x="1588" y="8685213"/>
            <a:ext cx="2971800" cy="457200"/>
          </a:xfrm>
          <a:prstGeom prst="rect">
            <a:avLst/>
          </a:prstGeom>
          <a:noFill/>
          <a:ln>
            <a:noFill/>
          </a:ln>
        </p:spPr>
        <p:txBody>
          <a:bodyPr anchorCtr="0" anchor="b" bIns="45700" lIns="91425" spcFirstLastPara="1" rIns="91425" wrap="square" tIns="45700">
            <a:noAutofit/>
          </a:bodyPr>
          <a:lstStyle/>
          <a:p>
            <a:pPr indent="0" lvl="0" marL="0" rtl="1" algn="l">
              <a:spcBef>
                <a:spcPts val="0"/>
              </a:spcBef>
              <a:spcAft>
                <a:spcPts val="0"/>
              </a:spcAft>
              <a:buNone/>
            </a:pPr>
            <a:fld id="{00000000-1234-1234-1234-123412341234}" type="slidenum">
              <a:rPr lang="fa-IR"/>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2"/>
          <p:cNvSpPr txBox="1"/>
          <p:nvPr>
            <p:ph type="ctrTitle"/>
          </p:nvPr>
        </p:nvSpPr>
        <p:spPr>
          <a:xfrm>
            <a:off x="685800" y="1597819"/>
            <a:ext cx="7772400" cy="1102500"/>
          </a:xfrm>
          <a:prstGeom prst="rect">
            <a:avLst/>
          </a:prstGeom>
          <a:noFill/>
          <a:ln>
            <a:noFill/>
          </a:ln>
        </p:spPr>
        <p:txBody>
          <a:bodyPr anchorCtr="0" anchor="ctr" bIns="45700" lIns="91425" spcFirstLastPara="1" rIns="91425" wrap="square" tIns="45700">
            <a:noAutofit/>
          </a:bodyPr>
          <a:lstStyle>
            <a:lvl1pPr lvl="0" rtl="1" algn="ctr">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7" name="Google Shape;17;p2"/>
          <p:cNvSpPr txBox="1"/>
          <p:nvPr>
            <p:ph idx="1" type="subTitle"/>
          </p:nvPr>
        </p:nvSpPr>
        <p:spPr>
          <a:xfrm>
            <a:off x="1371600" y="2914650"/>
            <a:ext cx="6400800" cy="1314600"/>
          </a:xfrm>
          <a:prstGeom prst="rect">
            <a:avLst/>
          </a:prstGeom>
          <a:noFill/>
          <a:ln>
            <a:noFill/>
          </a:ln>
        </p:spPr>
        <p:txBody>
          <a:bodyPr anchorCtr="0" anchor="t" bIns="45700" lIns="91425" spcFirstLastPara="1" rIns="91425" wrap="square" tIns="45700">
            <a:noAutofit/>
          </a:bodyPr>
          <a:lstStyle>
            <a:lvl1pPr lvl="0" rtl="1" algn="ctr">
              <a:spcBef>
                <a:spcPts val="640"/>
              </a:spcBef>
              <a:spcAft>
                <a:spcPts val="0"/>
              </a:spcAft>
              <a:buClr>
                <a:srgbClr val="888888"/>
              </a:buClr>
              <a:buSzPts val="3200"/>
              <a:buNone/>
              <a:defRPr>
                <a:solidFill>
                  <a:srgbClr val="888888"/>
                </a:solidFill>
              </a:defRPr>
            </a:lvl1pPr>
            <a:lvl2pPr lvl="1" rtl="1" algn="ctr">
              <a:spcBef>
                <a:spcPts val="560"/>
              </a:spcBef>
              <a:spcAft>
                <a:spcPts val="0"/>
              </a:spcAft>
              <a:buClr>
                <a:srgbClr val="888888"/>
              </a:buClr>
              <a:buSzPts val="2800"/>
              <a:buNone/>
              <a:defRPr>
                <a:solidFill>
                  <a:srgbClr val="888888"/>
                </a:solidFill>
              </a:defRPr>
            </a:lvl2pPr>
            <a:lvl3pPr lvl="2" rtl="1" algn="ctr">
              <a:spcBef>
                <a:spcPts val="480"/>
              </a:spcBef>
              <a:spcAft>
                <a:spcPts val="0"/>
              </a:spcAft>
              <a:buClr>
                <a:srgbClr val="888888"/>
              </a:buClr>
              <a:buSzPts val="2400"/>
              <a:buNone/>
              <a:defRPr>
                <a:solidFill>
                  <a:srgbClr val="888888"/>
                </a:solidFill>
              </a:defRPr>
            </a:lvl3pPr>
            <a:lvl4pPr lvl="3" rtl="1" algn="ctr">
              <a:spcBef>
                <a:spcPts val="400"/>
              </a:spcBef>
              <a:spcAft>
                <a:spcPts val="0"/>
              </a:spcAft>
              <a:buClr>
                <a:srgbClr val="888888"/>
              </a:buClr>
              <a:buSzPts val="2000"/>
              <a:buNone/>
              <a:defRPr>
                <a:solidFill>
                  <a:srgbClr val="888888"/>
                </a:solidFill>
              </a:defRPr>
            </a:lvl4pPr>
            <a:lvl5pPr lvl="4" rtl="1" algn="ctr">
              <a:spcBef>
                <a:spcPts val="400"/>
              </a:spcBef>
              <a:spcAft>
                <a:spcPts val="0"/>
              </a:spcAft>
              <a:buClr>
                <a:srgbClr val="888888"/>
              </a:buClr>
              <a:buSzPts val="2000"/>
              <a:buNone/>
              <a:defRPr>
                <a:solidFill>
                  <a:srgbClr val="888888"/>
                </a:solidFill>
              </a:defRPr>
            </a:lvl5pPr>
            <a:lvl6pPr lvl="5" rtl="1" algn="ctr">
              <a:spcBef>
                <a:spcPts val="400"/>
              </a:spcBef>
              <a:spcAft>
                <a:spcPts val="0"/>
              </a:spcAft>
              <a:buClr>
                <a:srgbClr val="888888"/>
              </a:buClr>
              <a:buSzPts val="2000"/>
              <a:buNone/>
              <a:defRPr>
                <a:solidFill>
                  <a:srgbClr val="888888"/>
                </a:solidFill>
              </a:defRPr>
            </a:lvl6pPr>
            <a:lvl7pPr lvl="6" rtl="1" algn="ctr">
              <a:spcBef>
                <a:spcPts val="400"/>
              </a:spcBef>
              <a:spcAft>
                <a:spcPts val="0"/>
              </a:spcAft>
              <a:buClr>
                <a:srgbClr val="888888"/>
              </a:buClr>
              <a:buSzPts val="2000"/>
              <a:buNone/>
              <a:defRPr>
                <a:solidFill>
                  <a:srgbClr val="888888"/>
                </a:solidFill>
              </a:defRPr>
            </a:lvl7pPr>
            <a:lvl8pPr lvl="7" rtl="1" algn="ctr">
              <a:spcBef>
                <a:spcPts val="400"/>
              </a:spcBef>
              <a:spcAft>
                <a:spcPts val="0"/>
              </a:spcAft>
              <a:buClr>
                <a:srgbClr val="888888"/>
              </a:buClr>
              <a:buSzPts val="2000"/>
              <a:buNone/>
              <a:defRPr>
                <a:solidFill>
                  <a:srgbClr val="888888"/>
                </a:solidFill>
              </a:defRPr>
            </a:lvl8pPr>
            <a:lvl9pPr lvl="8" rtl="1" algn="ctr">
              <a:spcBef>
                <a:spcPts val="400"/>
              </a:spcBef>
              <a:spcAft>
                <a:spcPts val="0"/>
              </a:spcAft>
              <a:buClr>
                <a:srgbClr val="888888"/>
              </a:buClr>
              <a:buSzPts val="2000"/>
              <a:buNone/>
              <a:defRPr>
                <a:solidFill>
                  <a:srgbClr val="888888"/>
                </a:solidFill>
              </a:defRPr>
            </a:lvl9pPr>
          </a:lstStyle>
          <a:p/>
        </p:txBody>
      </p:sp>
      <p:sp>
        <p:nvSpPr>
          <p:cNvPr id="18" name="Google Shape;18;p2"/>
          <p:cNvSpPr txBox="1"/>
          <p:nvPr>
            <p:ph idx="10" type="dt"/>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lvl="0" rtl="1" algn="r">
              <a:spcBef>
                <a:spcPts val="0"/>
              </a:spcBef>
              <a:spcAft>
                <a:spcPts val="0"/>
              </a:spcAft>
              <a:buSzPts val="1400"/>
              <a:buNone/>
              <a:defRPr/>
            </a:lvl1pPr>
            <a:lvl2pPr lvl="1" rtl="1" algn="r">
              <a:spcBef>
                <a:spcPts val="0"/>
              </a:spcBef>
              <a:spcAft>
                <a:spcPts val="0"/>
              </a:spcAft>
              <a:buSzPts val="1400"/>
              <a:buNone/>
              <a:defRPr/>
            </a:lvl2pPr>
            <a:lvl3pPr lvl="2" rtl="1" algn="r">
              <a:spcBef>
                <a:spcPts val="0"/>
              </a:spcBef>
              <a:spcAft>
                <a:spcPts val="0"/>
              </a:spcAft>
              <a:buSzPts val="1400"/>
              <a:buNone/>
              <a:defRPr/>
            </a:lvl3pPr>
            <a:lvl4pPr lvl="3" rtl="1" algn="r">
              <a:spcBef>
                <a:spcPts val="0"/>
              </a:spcBef>
              <a:spcAft>
                <a:spcPts val="0"/>
              </a:spcAft>
              <a:buSzPts val="1400"/>
              <a:buNone/>
              <a:defRPr/>
            </a:lvl4pPr>
            <a:lvl5pPr lvl="4" rtl="1" algn="r">
              <a:spcBef>
                <a:spcPts val="0"/>
              </a:spcBef>
              <a:spcAft>
                <a:spcPts val="0"/>
              </a:spcAft>
              <a:buSzPts val="1400"/>
              <a:buNone/>
              <a:defRPr/>
            </a:lvl5pPr>
            <a:lvl6pPr lvl="5" rtl="1" algn="r">
              <a:spcBef>
                <a:spcPts val="0"/>
              </a:spcBef>
              <a:spcAft>
                <a:spcPts val="0"/>
              </a:spcAft>
              <a:buSzPts val="1400"/>
              <a:buNone/>
              <a:defRPr/>
            </a:lvl6pPr>
            <a:lvl7pPr lvl="6" rtl="1" algn="r">
              <a:spcBef>
                <a:spcPts val="0"/>
              </a:spcBef>
              <a:spcAft>
                <a:spcPts val="0"/>
              </a:spcAft>
              <a:buSzPts val="1400"/>
              <a:buNone/>
              <a:defRPr/>
            </a:lvl7pPr>
            <a:lvl8pPr lvl="7" rtl="1" algn="r">
              <a:spcBef>
                <a:spcPts val="0"/>
              </a:spcBef>
              <a:spcAft>
                <a:spcPts val="0"/>
              </a:spcAft>
              <a:buSzPts val="1400"/>
              <a:buNone/>
              <a:defRPr/>
            </a:lvl8pPr>
            <a:lvl9pPr lvl="8" rtl="1" algn="r">
              <a:spcBef>
                <a:spcPts val="0"/>
              </a:spcBef>
              <a:spcAft>
                <a:spcPts val="0"/>
              </a:spcAft>
              <a:buSzPts val="1400"/>
              <a:buNone/>
              <a:defRPr/>
            </a:lvl9pPr>
          </a:lstStyle>
          <a:p/>
        </p:txBody>
      </p:sp>
      <p:sp>
        <p:nvSpPr>
          <p:cNvPr id="19" name="Google Shape;19;p2"/>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rtl="1" algn="ctr">
              <a:spcBef>
                <a:spcPts val="0"/>
              </a:spcBef>
              <a:spcAft>
                <a:spcPts val="0"/>
              </a:spcAft>
              <a:buSzPts val="1400"/>
              <a:buNone/>
              <a:defRPr/>
            </a:lvl1pPr>
            <a:lvl2pPr lvl="1" rtl="1" algn="r">
              <a:spcBef>
                <a:spcPts val="0"/>
              </a:spcBef>
              <a:spcAft>
                <a:spcPts val="0"/>
              </a:spcAft>
              <a:buSzPts val="1400"/>
              <a:buNone/>
              <a:defRPr/>
            </a:lvl2pPr>
            <a:lvl3pPr lvl="2" rtl="1" algn="r">
              <a:spcBef>
                <a:spcPts val="0"/>
              </a:spcBef>
              <a:spcAft>
                <a:spcPts val="0"/>
              </a:spcAft>
              <a:buSzPts val="1400"/>
              <a:buNone/>
              <a:defRPr/>
            </a:lvl3pPr>
            <a:lvl4pPr lvl="3" rtl="1" algn="r">
              <a:spcBef>
                <a:spcPts val="0"/>
              </a:spcBef>
              <a:spcAft>
                <a:spcPts val="0"/>
              </a:spcAft>
              <a:buSzPts val="1400"/>
              <a:buNone/>
              <a:defRPr/>
            </a:lvl4pPr>
            <a:lvl5pPr lvl="4" rtl="1" algn="r">
              <a:spcBef>
                <a:spcPts val="0"/>
              </a:spcBef>
              <a:spcAft>
                <a:spcPts val="0"/>
              </a:spcAft>
              <a:buSzPts val="1400"/>
              <a:buNone/>
              <a:defRPr/>
            </a:lvl5pPr>
            <a:lvl6pPr lvl="5" rtl="1" algn="r">
              <a:spcBef>
                <a:spcPts val="0"/>
              </a:spcBef>
              <a:spcAft>
                <a:spcPts val="0"/>
              </a:spcAft>
              <a:buSzPts val="1400"/>
              <a:buNone/>
              <a:defRPr/>
            </a:lvl6pPr>
            <a:lvl7pPr lvl="6" rtl="1" algn="r">
              <a:spcBef>
                <a:spcPts val="0"/>
              </a:spcBef>
              <a:spcAft>
                <a:spcPts val="0"/>
              </a:spcAft>
              <a:buSzPts val="1400"/>
              <a:buNone/>
              <a:defRPr/>
            </a:lvl7pPr>
            <a:lvl8pPr lvl="7" rtl="1" algn="r">
              <a:spcBef>
                <a:spcPts val="0"/>
              </a:spcBef>
              <a:spcAft>
                <a:spcPts val="0"/>
              </a:spcAft>
              <a:buSzPts val="1400"/>
              <a:buNone/>
              <a:defRPr/>
            </a:lvl8pPr>
            <a:lvl9pPr lvl="8" rtl="1" algn="r">
              <a:spcBef>
                <a:spcPts val="0"/>
              </a:spcBef>
              <a:spcAft>
                <a:spcPts val="0"/>
              </a:spcAft>
              <a:buSzPts val="1400"/>
              <a:buNone/>
              <a:defRPr/>
            </a:lvl9pPr>
          </a:lstStyle>
          <a:p/>
        </p:txBody>
      </p:sp>
      <p:sp>
        <p:nvSpPr>
          <p:cNvPr id="20" name="Google Shape;20;p2"/>
          <p:cNvSpPr txBox="1"/>
          <p:nvPr>
            <p:ph idx="12" type="sldNum"/>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indent="0" lvl="0" marL="0" rtl="1" algn="l">
              <a:spcBef>
                <a:spcPts val="0"/>
              </a:spcBef>
              <a:buNone/>
              <a:defRPr/>
            </a:lvl1pPr>
            <a:lvl2pPr indent="0" lvl="1" marL="0" rtl="1" algn="l">
              <a:spcBef>
                <a:spcPts val="0"/>
              </a:spcBef>
              <a:buNone/>
              <a:defRPr/>
            </a:lvl2pPr>
            <a:lvl3pPr indent="0" lvl="2" marL="0" rtl="1" algn="l">
              <a:spcBef>
                <a:spcPts val="0"/>
              </a:spcBef>
              <a:buNone/>
              <a:defRPr/>
            </a:lvl3pPr>
            <a:lvl4pPr indent="0" lvl="3" marL="0" rtl="1" algn="l">
              <a:spcBef>
                <a:spcPts val="0"/>
              </a:spcBef>
              <a:buNone/>
              <a:defRPr/>
            </a:lvl4pPr>
            <a:lvl5pPr indent="0" lvl="4" marL="0" rtl="1" algn="l">
              <a:spcBef>
                <a:spcPts val="0"/>
              </a:spcBef>
              <a:buNone/>
              <a:defRPr/>
            </a:lvl5pPr>
            <a:lvl6pPr indent="0" lvl="5" marL="0" rtl="1" algn="l">
              <a:spcBef>
                <a:spcPts val="0"/>
              </a:spcBef>
              <a:buNone/>
              <a:defRPr/>
            </a:lvl6pPr>
            <a:lvl7pPr indent="0" lvl="6" marL="0" rtl="1" algn="l">
              <a:spcBef>
                <a:spcPts val="0"/>
              </a:spcBef>
              <a:buNone/>
              <a:defRPr/>
            </a:lvl7pPr>
            <a:lvl8pPr indent="0" lvl="7" marL="0" rtl="1" algn="l">
              <a:spcBef>
                <a:spcPts val="0"/>
              </a:spcBef>
              <a:buNone/>
              <a:defRPr/>
            </a:lvl8pPr>
            <a:lvl9pPr indent="0" lvl="8" marL="0" rtl="1" algn="l">
              <a:spcBef>
                <a:spcPts val="0"/>
              </a:spcBef>
              <a:buNone/>
              <a:defRPr/>
            </a:lvl9pPr>
          </a:lstStyle>
          <a:p>
            <a:pPr indent="0" lvl="0" marL="0" rtl="1" algn="l">
              <a:spcBef>
                <a:spcPts val="0"/>
              </a:spcBef>
              <a:spcAft>
                <a:spcPts val="0"/>
              </a:spcAft>
              <a:buNone/>
            </a:pPr>
            <a:fld id="{00000000-1234-1234-1234-123412341234}" type="slidenum">
              <a:rPr lang="fa-I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rtl="1" algn="ctr">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74" name="Google Shape;74;p11"/>
          <p:cNvSpPr txBox="1"/>
          <p:nvPr>
            <p:ph idx="1" type="body"/>
          </p:nvPr>
        </p:nvSpPr>
        <p:spPr>
          <a:xfrm rot="5400000">
            <a:off x="2874750" y="-1217400"/>
            <a:ext cx="3394500" cy="8229600"/>
          </a:xfrm>
          <a:prstGeom prst="rect">
            <a:avLst/>
          </a:prstGeom>
          <a:noFill/>
          <a:ln>
            <a:noFill/>
          </a:ln>
        </p:spPr>
        <p:txBody>
          <a:bodyPr anchorCtr="0" anchor="t" bIns="45700" lIns="91425" spcFirstLastPara="1" rIns="91425" wrap="square" tIns="45700">
            <a:noAutofit/>
          </a:bodyPr>
          <a:lstStyle>
            <a:lvl1pPr indent="-342900" lvl="0" marL="457200" rtl="1" algn="r">
              <a:spcBef>
                <a:spcPts val="360"/>
              </a:spcBef>
              <a:spcAft>
                <a:spcPts val="0"/>
              </a:spcAft>
              <a:buClr>
                <a:schemeClr val="dk1"/>
              </a:buClr>
              <a:buSzPts val="1800"/>
              <a:buChar char="•"/>
              <a:defRPr/>
            </a:lvl1pPr>
            <a:lvl2pPr indent="-342900" lvl="1" marL="914400" rtl="1" algn="r">
              <a:spcBef>
                <a:spcPts val="360"/>
              </a:spcBef>
              <a:spcAft>
                <a:spcPts val="0"/>
              </a:spcAft>
              <a:buClr>
                <a:schemeClr val="dk1"/>
              </a:buClr>
              <a:buSzPts val="1800"/>
              <a:buChar char="–"/>
              <a:defRPr/>
            </a:lvl2pPr>
            <a:lvl3pPr indent="-342900" lvl="2" marL="1371600" rtl="1" algn="r">
              <a:spcBef>
                <a:spcPts val="360"/>
              </a:spcBef>
              <a:spcAft>
                <a:spcPts val="0"/>
              </a:spcAft>
              <a:buClr>
                <a:schemeClr val="dk1"/>
              </a:buClr>
              <a:buSzPts val="1800"/>
              <a:buChar char="•"/>
              <a:defRPr/>
            </a:lvl3pPr>
            <a:lvl4pPr indent="-342900" lvl="3" marL="1828800" rtl="1" algn="r">
              <a:spcBef>
                <a:spcPts val="360"/>
              </a:spcBef>
              <a:spcAft>
                <a:spcPts val="0"/>
              </a:spcAft>
              <a:buClr>
                <a:schemeClr val="dk1"/>
              </a:buClr>
              <a:buSzPts val="1800"/>
              <a:buChar char="–"/>
              <a:defRPr/>
            </a:lvl4pPr>
            <a:lvl5pPr indent="-342900" lvl="4" marL="2286000" rtl="1" algn="r">
              <a:spcBef>
                <a:spcPts val="360"/>
              </a:spcBef>
              <a:spcAft>
                <a:spcPts val="0"/>
              </a:spcAft>
              <a:buClr>
                <a:schemeClr val="dk1"/>
              </a:buClr>
              <a:buSzPts val="1800"/>
              <a:buChar char="»"/>
              <a:defRPr/>
            </a:lvl5pPr>
            <a:lvl6pPr indent="-342900" lvl="5" marL="2743200" rtl="1" algn="r">
              <a:spcBef>
                <a:spcPts val="360"/>
              </a:spcBef>
              <a:spcAft>
                <a:spcPts val="0"/>
              </a:spcAft>
              <a:buClr>
                <a:schemeClr val="dk1"/>
              </a:buClr>
              <a:buSzPts val="1800"/>
              <a:buChar char="•"/>
              <a:defRPr/>
            </a:lvl6pPr>
            <a:lvl7pPr indent="-342900" lvl="6" marL="3200400" rtl="1" algn="r">
              <a:spcBef>
                <a:spcPts val="360"/>
              </a:spcBef>
              <a:spcAft>
                <a:spcPts val="0"/>
              </a:spcAft>
              <a:buClr>
                <a:schemeClr val="dk1"/>
              </a:buClr>
              <a:buSzPts val="1800"/>
              <a:buChar char="•"/>
              <a:defRPr/>
            </a:lvl7pPr>
            <a:lvl8pPr indent="-342900" lvl="7" marL="3657600" rtl="1" algn="r">
              <a:spcBef>
                <a:spcPts val="360"/>
              </a:spcBef>
              <a:spcAft>
                <a:spcPts val="0"/>
              </a:spcAft>
              <a:buClr>
                <a:schemeClr val="dk1"/>
              </a:buClr>
              <a:buSzPts val="1800"/>
              <a:buChar char="•"/>
              <a:defRPr/>
            </a:lvl8pPr>
            <a:lvl9pPr indent="-342900" lvl="8" marL="4114800" rtl="1" algn="r">
              <a:spcBef>
                <a:spcPts val="360"/>
              </a:spcBef>
              <a:spcAft>
                <a:spcPts val="0"/>
              </a:spcAft>
              <a:buClr>
                <a:schemeClr val="dk1"/>
              </a:buClr>
              <a:buSzPts val="1800"/>
              <a:buChar char="•"/>
              <a:defRPr/>
            </a:lvl9pPr>
          </a:lstStyle>
          <a:p/>
        </p:txBody>
      </p:sp>
      <p:sp>
        <p:nvSpPr>
          <p:cNvPr id="75" name="Google Shape;75;p11"/>
          <p:cNvSpPr txBox="1"/>
          <p:nvPr>
            <p:ph idx="10" type="dt"/>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lvl="0" rtl="1" algn="r">
              <a:spcBef>
                <a:spcPts val="0"/>
              </a:spcBef>
              <a:spcAft>
                <a:spcPts val="0"/>
              </a:spcAft>
              <a:buSzPts val="1400"/>
              <a:buNone/>
              <a:defRPr/>
            </a:lvl1pPr>
            <a:lvl2pPr lvl="1" rtl="1" algn="r">
              <a:spcBef>
                <a:spcPts val="0"/>
              </a:spcBef>
              <a:spcAft>
                <a:spcPts val="0"/>
              </a:spcAft>
              <a:buSzPts val="1400"/>
              <a:buNone/>
              <a:defRPr/>
            </a:lvl2pPr>
            <a:lvl3pPr lvl="2" rtl="1" algn="r">
              <a:spcBef>
                <a:spcPts val="0"/>
              </a:spcBef>
              <a:spcAft>
                <a:spcPts val="0"/>
              </a:spcAft>
              <a:buSzPts val="1400"/>
              <a:buNone/>
              <a:defRPr/>
            </a:lvl3pPr>
            <a:lvl4pPr lvl="3" rtl="1" algn="r">
              <a:spcBef>
                <a:spcPts val="0"/>
              </a:spcBef>
              <a:spcAft>
                <a:spcPts val="0"/>
              </a:spcAft>
              <a:buSzPts val="1400"/>
              <a:buNone/>
              <a:defRPr/>
            </a:lvl4pPr>
            <a:lvl5pPr lvl="4" rtl="1" algn="r">
              <a:spcBef>
                <a:spcPts val="0"/>
              </a:spcBef>
              <a:spcAft>
                <a:spcPts val="0"/>
              </a:spcAft>
              <a:buSzPts val="1400"/>
              <a:buNone/>
              <a:defRPr/>
            </a:lvl5pPr>
            <a:lvl6pPr lvl="5" rtl="1" algn="r">
              <a:spcBef>
                <a:spcPts val="0"/>
              </a:spcBef>
              <a:spcAft>
                <a:spcPts val="0"/>
              </a:spcAft>
              <a:buSzPts val="1400"/>
              <a:buNone/>
              <a:defRPr/>
            </a:lvl6pPr>
            <a:lvl7pPr lvl="6" rtl="1" algn="r">
              <a:spcBef>
                <a:spcPts val="0"/>
              </a:spcBef>
              <a:spcAft>
                <a:spcPts val="0"/>
              </a:spcAft>
              <a:buSzPts val="1400"/>
              <a:buNone/>
              <a:defRPr/>
            </a:lvl7pPr>
            <a:lvl8pPr lvl="7" rtl="1" algn="r">
              <a:spcBef>
                <a:spcPts val="0"/>
              </a:spcBef>
              <a:spcAft>
                <a:spcPts val="0"/>
              </a:spcAft>
              <a:buSzPts val="1400"/>
              <a:buNone/>
              <a:defRPr/>
            </a:lvl8pPr>
            <a:lvl9pPr lvl="8" rtl="1" algn="r">
              <a:spcBef>
                <a:spcPts val="0"/>
              </a:spcBef>
              <a:spcAft>
                <a:spcPts val="0"/>
              </a:spcAft>
              <a:buSzPts val="1400"/>
              <a:buNone/>
              <a:defRPr/>
            </a:lvl9pPr>
          </a:lstStyle>
          <a:p/>
        </p:txBody>
      </p:sp>
      <p:sp>
        <p:nvSpPr>
          <p:cNvPr id="76" name="Google Shape;76;p11"/>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rtl="1" algn="ctr">
              <a:spcBef>
                <a:spcPts val="0"/>
              </a:spcBef>
              <a:spcAft>
                <a:spcPts val="0"/>
              </a:spcAft>
              <a:buSzPts val="1400"/>
              <a:buNone/>
              <a:defRPr/>
            </a:lvl1pPr>
            <a:lvl2pPr lvl="1" rtl="1" algn="r">
              <a:spcBef>
                <a:spcPts val="0"/>
              </a:spcBef>
              <a:spcAft>
                <a:spcPts val="0"/>
              </a:spcAft>
              <a:buSzPts val="1400"/>
              <a:buNone/>
              <a:defRPr/>
            </a:lvl2pPr>
            <a:lvl3pPr lvl="2" rtl="1" algn="r">
              <a:spcBef>
                <a:spcPts val="0"/>
              </a:spcBef>
              <a:spcAft>
                <a:spcPts val="0"/>
              </a:spcAft>
              <a:buSzPts val="1400"/>
              <a:buNone/>
              <a:defRPr/>
            </a:lvl3pPr>
            <a:lvl4pPr lvl="3" rtl="1" algn="r">
              <a:spcBef>
                <a:spcPts val="0"/>
              </a:spcBef>
              <a:spcAft>
                <a:spcPts val="0"/>
              </a:spcAft>
              <a:buSzPts val="1400"/>
              <a:buNone/>
              <a:defRPr/>
            </a:lvl4pPr>
            <a:lvl5pPr lvl="4" rtl="1" algn="r">
              <a:spcBef>
                <a:spcPts val="0"/>
              </a:spcBef>
              <a:spcAft>
                <a:spcPts val="0"/>
              </a:spcAft>
              <a:buSzPts val="1400"/>
              <a:buNone/>
              <a:defRPr/>
            </a:lvl5pPr>
            <a:lvl6pPr lvl="5" rtl="1" algn="r">
              <a:spcBef>
                <a:spcPts val="0"/>
              </a:spcBef>
              <a:spcAft>
                <a:spcPts val="0"/>
              </a:spcAft>
              <a:buSzPts val="1400"/>
              <a:buNone/>
              <a:defRPr/>
            </a:lvl6pPr>
            <a:lvl7pPr lvl="6" rtl="1" algn="r">
              <a:spcBef>
                <a:spcPts val="0"/>
              </a:spcBef>
              <a:spcAft>
                <a:spcPts val="0"/>
              </a:spcAft>
              <a:buSzPts val="1400"/>
              <a:buNone/>
              <a:defRPr/>
            </a:lvl7pPr>
            <a:lvl8pPr lvl="7" rtl="1" algn="r">
              <a:spcBef>
                <a:spcPts val="0"/>
              </a:spcBef>
              <a:spcAft>
                <a:spcPts val="0"/>
              </a:spcAft>
              <a:buSzPts val="1400"/>
              <a:buNone/>
              <a:defRPr/>
            </a:lvl8pPr>
            <a:lvl9pPr lvl="8" rtl="1" algn="r">
              <a:spcBef>
                <a:spcPts val="0"/>
              </a:spcBef>
              <a:spcAft>
                <a:spcPts val="0"/>
              </a:spcAft>
              <a:buSzPts val="1400"/>
              <a:buNone/>
              <a:defRPr/>
            </a:lvl9pPr>
          </a:lstStyle>
          <a:p/>
        </p:txBody>
      </p:sp>
      <p:sp>
        <p:nvSpPr>
          <p:cNvPr id="77" name="Google Shape;77;p11"/>
          <p:cNvSpPr txBox="1"/>
          <p:nvPr>
            <p:ph idx="12" type="sldNum"/>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indent="0" lvl="0" marL="0" rtl="1" algn="l">
              <a:spcBef>
                <a:spcPts val="0"/>
              </a:spcBef>
              <a:buNone/>
              <a:defRPr/>
            </a:lvl1pPr>
            <a:lvl2pPr indent="0" lvl="1" marL="0" rtl="1" algn="l">
              <a:spcBef>
                <a:spcPts val="0"/>
              </a:spcBef>
              <a:buNone/>
              <a:defRPr/>
            </a:lvl2pPr>
            <a:lvl3pPr indent="0" lvl="2" marL="0" rtl="1" algn="l">
              <a:spcBef>
                <a:spcPts val="0"/>
              </a:spcBef>
              <a:buNone/>
              <a:defRPr/>
            </a:lvl3pPr>
            <a:lvl4pPr indent="0" lvl="3" marL="0" rtl="1" algn="l">
              <a:spcBef>
                <a:spcPts val="0"/>
              </a:spcBef>
              <a:buNone/>
              <a:defRPr/>
            </a:lvl4pPr>
            <a:lvl5pPr indent="0" lvl="4" marL="0" rtl="1" algn="l">
              <a:spcBef>
                <a:spcPts val="0"/>
              </a:spcBef>
              <a:buNone/>
              <a:defRPr/>
            </a:lvl5pPr>
            <a:lvl6pPr indent="0" lvl="5" marL="0" rtl="1" algn="l">
              <a:spcBef>
                <a:spcPts val="0"/>
              </a:spcBef>
              <a:buNone/>
              <a:defRPr/>
            </a:lvl6pPr>
            <a:lvl7pPr indent="0" lvl="6" marL="0" rtl="1" algn="l">
              <a:spcBef>
                <a:spcPts val="0"/>
              </a:spcBef>
              <a:buNone/>
              <a:defRPr/>
            </a:lvl7pPr>
            <a:lvl8pPr indent="0" lvl="7" marL="0" rtl="1" algn="l">
              <a:spcBef>
                <a:spcPts val="0"/>
              </a:spcBef>
              <a:buNone/>
              <a:defRPr/>
            </a:lvl8pPr>
            <a:lvl9pPr indent="0" lvl="8" marL="0" rtl="1" algn="l">
              <a:spcBef>
                <a:spcPts val="0"/>
              </a:spcBef>
              <a:buNone/>
              <a:defRPr/>
            </a:lvl9pPr>
          </a:lstStyle>
          <a:p>
            <a:pPr indent="0" lvl="0" marL="0" rtl="1" algn="l">
              <a:spcBef>
                <a:spcPts val="0"/>
              </a:spcBef>
              <a:spcAft>
                <a:spcPts val="0"/>
              </a:spcAft>
              <a:buNone/>
            </a:pPr>
            <a:fld id="{00000000-1234-1234-1234-123412341234}" type="slidenum">
              <a:rPr lang="fa-I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5463750" y="1371628"/>
            <a:ext cx="4388700" cy="2057400"/>
          </a:xfrm>
          <a:prstGeom prst="rect">
            <a:avLst/>
          </a:prstGeom>
          <a:noFill/>
          <a:ln>
            <a:noFill/>
          </a:ln>
        </p:spPr>
        <p:txBody>
          <a:bodyPr anchorCtr="0" anchor="ctr" bIns="45700" lIns="91425" spcFirstLastPara="1" rIns="91425" wrap="square" tIns="45700">
            <a:noAutofit/>
          </a:bodyPr>
          <a:lstStyle>
            <a:lvl1pPr lvl="0" rtl="1" algn="ctr">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80" name="Google Shape;80;p12"/>
          <p:cNvSpPr txBox="1"/>
          <p:nvPr>
            <p:ph idx="1" type="body"/>
          </p:nvPr>
        </p:nvSpPr>
        <p:spPr>
          <a:xfrm rot="5400000">
            <a:off x="1272750" y="-609572"/>
            <a:ext cx="4388700" cy="6019800"/>
          </a:xfrm>
          <a:prstGeom prst="rect">
            <a:avLst/>
          </a:prstGeom>
          <a:noFill/>
          <a:ln>
            <a:noFill/>
          </a:ln>
        </p:spPr>
        <p:txBody>
          <a:bodyPr anchorCtr="0" anchor="t" bIns="45700" lIns="91425" spcFirstLastPara="1" rIns="91425" wrap="square" tIns="45700">
            <a:noAutofit/>
          </a:bodyPr>
          <a:lstStyle>
            <a:lvl1pPr indent="-342900" lvl="0" marL="457200" rtl="1" algn="r">
              <a:spcBef>
                <a:spcPts val="360"/>
              </a:spcBef>
              <a:spcAft>
                <a:spcPts val="0"/>
              </a:spcAft>
              <a:buClr>
                <a:schemeClr val="dk1"/>
              </a:buClr>
              <a:buSzPts val="1800"/>
              <a:buChar char="•"/>
              <a:defRPr/>
            </a:lvl1pPr>
            <a:lvl2pPr indent="-342900" lvl="1" marL="914400" rtl="1" algn="r">
              <a:spcBef>
                <a:spcPts val="360"/>
              </a:spcBef>
              <a:spcAft>
                <a:spcPts val="0"/>
              </a:spcAft>
              <a:buClr>
                <a:schemeClr val="dk1"/>
              </a:buClr>
              <a:buSzPts val="1800"/>
              <a:buChar char="–"/>
              <a:defRPr/>
            </a:lvl2pPr>
            <a:lvl3pPr indent="-342900" lvl="2" marL="1371600" rtl="1" algn="r">
              <a:spcBef>
                <a:spcPts val="360"/>
              </a:spcBef>
              <a:spcAft>
                <a:spcPts val="0"/>
              </a:spcAft>
              <a:buClr>
                <a:schemeClr val="dk1"/>
              </a:buClr>
              <a:buSzPts val="1800"/>
              <a:buChar char="•"/>
              <a:defRPr/>
            </a:lvl3pPr>
            <a:lvl4pPr indent="-342900" lvl="3" marL="1828800" rtl="1" algn="r">
              <a:spcBef>
                <a:spcPts val="360"/>
              </a:spcBef>
              <a:spcAft>
                <a:spcPts val="0"/>
              </a:spcAft>
              <a:buClr>
                <a:schemeClr val="dk1"/>
              </a:buClr>
              <a:buSzPts val="1800"/>
              <a:buChar char="–"/>
              <a:defRPr/>
            </a:lvl4pPr>
            <a:lvl5pPr indent="-342900" lvl="4" marL="2286000" rtl="1" algn="r">
              <a:spcBef>
                <a:spcPts val="360"/>
              </a:spcBef>
              <a:spcAft>
                <a:spcPts val="0"/>
              </a:spcAft>
              <a:buClr>
                <a:schemeClr val="dk1"/>
              </a:buClr>
              <a:buSzPts val="1800"/>
              <a:buChar char="»"/>
              <a:defRPr/>
            </a:lvl5pPr>
            <a:lvl6pPr indent="-342900" lvl="5" marL="2743200" rtl="1" algn="r">
              <a:spcBef>
                <a:spcPts val="360"/>
              </a:spcBef>
              <a:spcAft>
                <a:spcPts val="0"/>
              </a:spcAft>
              <a:buClr>
                <a:schemeClr val="dk1"/>
              </a:buClr>
              <a:buSzPts val="1800"/>
              <a:buChar char="•"/>
              <a:defRPr/>
            </a:lvl6pPr>
            <a:lvl7pPr indent="-342900" lvl="6" marL="3200400" rtl="1" algn="r">
              <a:spcBef>
                <a:spcPts val="360"/>
              </a:spcBef>
              <a:spcAft>
                <a:spcPts val="0"/>
              </a:spcAft>
              <a:buClr>
                <a:schemeClr val="dk1"/>
              </a:buClr>
              <a:buSzPts val="1800"/>
              <a:buChar char="•"/>
              <a:defRPr/>
            </a:lvl7pPr>
            <a:lvl8pPr indent="-342900" lvl="7" marL="3657600" rtl="1" algn="r">
              <a:spcBef>
                <a:spcPts val="360"/>
              </a:spcBef>
              <a:spcAft>
                <a:spcPts val="0"/>
              </a:spcAft>
              <a:buClr>
                <a:schemeClr val="dk1"/>
              </a:buClr>
              <a:buSzPts val="1800"/>
              <a:buChar char="•"/>
              <a:defRPr/>
            </a:lvl8pPr>
            <a:lvl9pPr indent="-342900" lvl="8" marL="4114800" rtl="1" algn="r">
              <a:spcBef>
                <a:spcPts val="360"/>
              </a:spcBef>
              <a:spcAft>
                <a:spcPts val="0"/>
              </a:spcAft>
              <a:buClr>
                <a:schemeClr val="dk1"/>
              </a:buClr>
              <a:buSzPts val="1800"/>
              <a:buChar char="•"/>
              <a:defRPr/>
            </a:lvl9pPr>
          </a:lstStyle>
          <a:p/>
        </p:txBody>
      </p:sp>
      <p:sp>
        <p:nvSpPr>
          <p:cNvPr id="81" name="Google Shape;81;p12"/>
          <p:cNvSpPr txBox="1"/>
          <p:nvPr>
            <p:ph idx="10" type="dt"/>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lvl="0" rtl="1" algn="r">
              <a:spcBef>
                <a:spcPts val="0"/>
              </a:spcBef>
              <a:spcAft>
                <a:spcPts val="0"/>
              </a:spcAft>
              <a:buSzPts val="1400"/>
              <a:buNone/>
              <a:defRPr/>
            </a:lvl1pPr>
            <a:lvl2pPr lvl="1" rtl="1" algn="r">
              <a:spcBef>
                <a:spcPts val="0"/>
              </a:spcBef>
              <a:spcAft>
                <a:spcPts val="0"/>
              </a:spcAft>
              <a:buSzPts val="1400"/>
              <a:buNone/>
              <a:defRPr/>
            </a:lvl2pPr>
            <a:lvl3pPr lvl="2" rtl="1" algn="r">
              <a:spcBef>
                <a:spcPts val="0"/>
              </a:spcBef>
              <a:spcAft>
                <a:spcPts val="0"/>
              </a:spcAft>
              <a:buSzPts val="1400"/>
              <a:buNone/>
              <a:defRPr/>
            </a:lvl3pPr>
            <a:lvl4pPr lvl="3" rtl="1" algn="r">
              <a:spcBef>
                <a:spcPts val="0"/>
              </a:spcBef>
              <a:spcAft>
                <a:spcPts val="0"/>
              </a:spcAft>
              <a:buSzPts val="1400"/>
              <a:buNone/>
              <a:defRPr/>
            </a:lvl4pPr>
            <a:lvl5pPr lvl="4" rtl="1" algn="r">
              <a:spcBef>
                <a:spcPts val="0"/>
              </a:spcBef>
              <a:spcAft>
                <a:spcPts val="0"/>
              </a:spcAft>
              <a:buSzPts val="1400"/>
              <a:buNone/>
              <a:defRPr/>
            </a:lvl5pPr>
            <a:lvl6pPr lvl="5" rtl="1" algn="r">
              <a:spcBef>
                <a:spcPts val="0"/>
              </a:spcBef>
              <a:spcAft>
                <a:spcPts val="0"/>
              </a:spcAft>
              <a:buSzPts val="1400"/>
              <a:buNone/>
              <a:defRPr/>
            </a:lvl6pPr>
            <a:lvl7pPr lvl="6" rtl="1" algn="r">
              <a:spcBef>
                <a:spcPts val="0"/>
              </a:spcBef>
              <a:spcAft>
                <a:spcPts val="0"/>
              </a:spcAft>
              <a:buSzPts val="1400"/>
              <a:buNone/>
              <a:defRPr/>
            </a:lvl7pPr>
            <a:lvl8pPr lvl="7" rtl="1" algn="r">
              <a:spcBef>
                <a:spcPts val="0"/>
              </a:spcBef>
              <a:spcAft>
                <a:spcPts val="0"/>
              </a:spcAft>
              <a:buSzPts val="1400"/>
              <a:buNone/>
              <a:defRPr/>
            </a:lvl8pPr>
            <a:lvl9pPr lvl="8" rtl="1" algn="r">
              <a:spcBef>
                <a:spcPts val="0"/>
              </a:spcBef>
              <a:spcAft>
                <a:spcPts val="0"/>
              </a:spcAft>
              <a:buSzPts val="1400"/>
              <a:buNone/>
              <a:defRPr/>
            </a:lvl9pPr>
          </a:lstStyle>
          <a:p/>
        </p:txBody>
      </p:sp>
      <p:sp>
        <p:nvSpPr>
          <p:cNvPr id="82" name="Google Shape;82;p12"/>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rtl="1" algn="ctr">
              <a:spcBef>
                <a:spcPts val="0"/>
              </a:spcBef>
              <a:spcAft>
                <a:spcPts val="0"/>
              </a:spcAft>
              <a:buSzPts val="1400"/>
              <a:buNone/>
              <a:defRPr/>
            </a:lvl1pPr>
            <a:lvl2pPr lvl="1" rtl="1" algn="r">
              <a:spcBef>
                <a:spcPts val="0"/>
              </a:spcBef>
              <a:spcAft>
                <a:spcPts val="0"/>
              </a:spcAft>
              <a:buSzPts val="1400"/>
              <a:buNone/>
              <a:defRPr/>
            </a:lvl2pPr>
            <a:lvl3pPr lvl="2" rtl="1" algn="r">
              <a:spcBef>
                <a:spcPts val="0"/>
              </a:spcBef>
              <a:spcAft>
                <a:spcPts val="0"/>
              </a:spcAft>
              <a:buSzPts val="1400"/>
              <a:buNone/>
              <a:defRPr/>
            </a:lvl3pPr>
            <a:lvl4pPr lvl="3" rtl="1" algn="r">
              <a:spcBef>
                <a:spcPts val="0"/>
              </a:spcBef>
              <a:spcAft>
                <a:spcPts val="0"/>
              </a:spcAft>
              <a:buSzPts val="1400"/>
              <a:buNone/>
              <a:defRPr/>
            </a:lvl4pPr>
            <a:lvl5pPr lvl="4" rtl="1" algn="r">
              <a:spcBef>
                <a:spcPts val="0"/>
              </a:spcBef>
              <a:spcAft>
                <a:spcPts val="0"/>
              </a:spcAft>
              <a:buSzPts val="1400"/>
              <a:buNone/>
              <a:defRPr/>
            </a:lvl5pPr>
            <a:lvl6pPr lvl="5" rtl="1" algn="r">
              <a:spcBef>
                <a:spcPts val="0"/>
              </a:spcBef>
              <a:spcAft>
                <a:spcPts val="0"/>
              </a:spcAft>
              <a:buSzPts val="1400"/>
              <a:buNone/>
              <a:defRPr/>
            </a:lvl6pPr>
            <a:lvl7pPr lvl="6" rtl="1" algn="r">
              <a:spcBef>
                <a:spcPts val="0"/>
              </a:spcBef>
              <a:spcAft>
                <a:spcPts val="0"/>
              </a:spcAft>
              <a:buSzPts val="1400"/>
              <a:buNone/>
              <a:defRPr/>
            </a:lvl7pPr>
            <a:lvl8pPr lvl="7" rtl="1" algn="r">
              <a:spcBef>
                <a:spcPts val="0"/>
              </a:spcBef>
              <a:spcAft>
                <a:spcPts val="0"/>
              </a:spcAft>
              <a:buSzPts val="1400"/>
              <a:buNone/>
              <a:defRPr/>
            </a:lvl8pPr>
            <a:lvl9pPr lvl="8" rtl="1" algn="r">
              <a:spcBef>
                <a:spcPts val="0"/>
              </a:spcBef>
              <a:spcAft>
                <a:spcPts val="0"/>
              </a:spcAft>
              <a:buSzPts val="1400"/>
              <a:buNone/>
              <a:defRPr/>
            </a:lvl9pPr>
          </a:lstStyle>
          <a:p/>
        </p:txBody>
      </p:sp>
      <p:sp>
        <p:nvSpPr>
          <p:cNvPr id="83" name="Google Shape;83;p12"/>
          <p:cNvSpPr txBox="1"/>
          <p:nvPr>
            <p:ph idx="12" type="sldNum"/>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indent="0" lvl="0" marL="0" rtl="1" algn="l">
              <a:spcBef>
                <a:spcPts val="0"/>
              </a:spcBef>
              <a:buNone/>
              <a:defRPr/>
            </a:lvl1pPr>
            <a:lvl2pPr indent="0" lvl="1" marL="0" rtl="1" algn="l">
              <a:spcBef>
                <a:spcPts val="0"/>
              </a:spcBef>
              <a:buNone/>
              <a:defRPr/>
            </a:lvl2pPr>
            <a:lvl3pPr indent="0" lvl="2" marL="0" rtl="1" algn="l">
              <a:spcBef>
                <a:spcPts val="0"/>
              </a:spcBef>
              <a:buNone/>
              <a:defRPr/>
            </a:lvl3pPr>
            <a:lvl4pPr indent="0" lvl="3" marL="0" rtl="1" algn="l">
              <a:spcBef>
                <a:spcPts val="0"/>
              </a:spcBef>
              <a:buNone/>
              <a:defRPr/>
            </a:lvl4pPr>
            <a:lvl5pPr indent="0" lvl="4" marL="0" rtl="1" algn="l">
              <a:spcBef>
                <a:spcPts val="0"/>
              </a:spcBef>
              <a:buNone/>
              <a:defRPr/>
            </a:lvl5pPr>
            <a:lvl6pPr indent="0" lvl="5" marL="0" rtl="1" algn="l">
              <a:spcBef>
                <a:spcPts val="0"/>
              </a:spcBef>
              <a:buNone/>
              <a:defRPr/>
            </a:lvl6pPr>
            <a:lvl7pPr indent="0" lvl="6" marL="0" rtl="1" algn="l">
              <a:spcBef>
                <a:spcPts val="0"/>
              </a:spcBef>
              <a:buNone/>
              <a:defRPr/>
            </a:lvl7pPr>
            <a:lvl8pPr indent="0" lvl="7" marL="0" rtl="1" algn="l">
              <a:spcBef>
                <a:spcPts val="0"/>
              </a:spcBef>
              <a:buNone/>
              <a:defRPr/>
            </a:lvl8pPr>
            <a:lvl9pPr indent="0" lvl="8" marL="0" rtl="1" algn="l">
              <a:spcBef>
                <a:spcPts val="0"/>
              </a:spcBef>
              <a:buNone/>
              <a:defRPr/>
            </a:lvl9pPr>
          </a:lstStyle>
          <a:p>
            <a:pPr indent="0" lvl="0" marL="0" rtl="1" algn="l">
              <a:spcBef>
                <a:spcPts val="0"/>
              </a:spcBef>
              <a:spcAft>
                <a:spcPts val="0"/>
              </a:spcAft>
              <a:buNone/>
            </a:pPr>
            <a:fld id="{00000000-1234-1234-1234-123412341234}" type="slidenum">
              <a:rPr lang="fa-I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3"/>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rtl="1" algn="ctr">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3" name="Google Shape;23;p3"/>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Autofit/>
          </a:bodyPr>
          <a:lstStyle>
            <a:lvl1pPr indent="-342900" lvl="0" marL="457200" rtl="1" algn="r">
              <a:spcBef>
                <a:spcPts val="360"/>
              </a:spcBef>
              <a:spcAft>
                <a:spcPts val="0"/>
              </a:spcAft>
              <a:buClr>
                <a:schemeClr val="dk1"/>
              </a:buClr>
              <a:buSzPts val="1800"/>
              <a:buChar char="•"/>
              <a:defRPr/>
            </a:lvl1pPr>
            <a:lvl2pPr indent="-342900" lvl="1" marL="914400" rtl="1" algn="r">
              <a:spcBef>
                <a:spcPts val="360"/>
              </a:spcBef>
              <a:spcAft>
                <a:spcPts val="0"/>
              </a:spcAft>
              <a:buClr>
                <a:schemeClr val="dk1"/>
              </a:buClr>
              <a:buSzPts val="1800"/>
              <a:buChar char="–"/>
              <a:defRPr/>
            </a:lvl2pPr>
            <a:lvl3pPr indent="-342900" lvl="2" marL="1371600" rtl="1" algn="r">
              <a:spcBef>
                <a:spcPts val="360"/>
              </a:spcBef>
              <a:spcAft>
                <a:spcPts val="0"/>
              </a:spcAft>
              <a:buClr>
                <a:schemeClr val="dk1"/>
              </a:buClr>
              <a:buSzPts val="1800"/>
              <a:buChar char="•"/>
              <a:defRPr/>
            </a:lvl3pPr>
            <a:lvl4pPr indent="-342900" lvl="3" marL="1828800" rtl="1" algn="r">
              <a:spcBef>
                <a:spcPts val="360"/>
              </a:spcBef>
              <a:spcAft>
                <a:spcPts val="0"/>
              </a:spcAft>
              <a:buClr>
                <a:schemeClr val="dk1"/>
              </a:buClr>
              <a:buSzPts val="1800"/>
              <a:buChar char="–"/>
              <a:defRPr/>
            </a:lvl4pPr>
            <a:lvl5pPr indent="-342900" lvl="4" marL="2286000" rtl="1" algn="r">
              <a:spcBef>
                <a:spcPts val="360"/>
              </a:spcBef>
              <a:spcAft>
                <a:spcPts val="0"/>
              </a:spcAft>
              <a:buClr>
                <a:schemeClr val="dk1"/>
              </a:buClr>
              <a:buSzPts val="1800"/>
              <a:buChar char="»"/>
              <a:defRPr/>
            </a:lvl5pPr>
            <a:lvl6pPr indent="-342900" lvl="5" marL="2743200" rtl="1" algn="r">
              <a:spcBef>
                <a:spcPts val="360"/>
              </a:spcBef>
              <a:spcAft>
                <a:spcPts val="0"/>
              </a:spcAft>
              <a:buClr>
                <a:schemeClr val="dk1"/>
              </a:buClr>
              <a:buSzPts val="1800"/>
              <a:buChar char="•"/>
              <a:defRPr/>
            </a:lvl6pPr>
            <a:lvl7pPr indent="-342900" lvl="6" marL="3200400" rtl="1" algn="r">
              <a:spcBef>
                <a:spcPts val="360"/>
              </a:spcBef>
              <a:spcAft>
                <a:spcPts val="0"/>
              </a:spcAft>
              <a:buClr>
                <a:schemeClr val="dk1"/>
              </a:buClr>
              <a:buSzPts val="1800"/>
              <a:buChar char="•"/>
              <a:defRPr/>
            </a:lvl7pPr>
            <a:lvl8pPr indent="-342900" lvl="7" marL="3657600" rtl="1" algn="r">
              <a:spcBef>
                <a:spcPts val="360"/>
              </a:spcBef>
              <a:spcAft>
                <a:spcPts val="0"/>
              </a:spcAft>
              <a:buClr>
                <a:schemeClr val="dk1"/>
              </a:buClr>
              <a:buSzPts val="1800"/>
              <a:buChar char="•"/>
              <a:defRPr/>
            </a:lvl8pPr>
            <a:lvl9pPr indent="-342900" lvl="8" marL="4114800" rtl="1" algn="r">
              <a:spcBef>
                <a:spcPts val="360"/>
              </a:spcBef>
              <a:spcAft>
                <a:spcPts val="0"/>
              </a:spcAft>
              <a:buClr>
                <a:schemeClr val="dk1"/>
              </a:buClr>
              <a:buSzPts val="1800"/>
              <a:buChar char="•"/>
              <a:defRPr/>
            </a:lvl9pPr>
          </a:lstStyle>
          <a:p/>
        </p:txBody>
      </p:sp>
      <p:sp>
        <p:nvSpPr>
          <p:cNvPr id="24" name="Google Shape;24;p3"/>
          <p:cNvSpPr txBox="1"/>
          <p:nvPr>
            <p:ph idx="10" type="dt"/>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lvl="0" rtl="1" algn="r">
              <a:spcBef>
                <a:spcPts val="0"/>
              </a:spcBef>
              <a:spcAft>
                <a:spcPts val="0"/>
              </a:spcAft>
              <a:buSzPts val="1400"/>
              <a:buNone/>
              <a:defRPr/>
            </a:lvl1pPr>
            <a:lvl2pPr lvl="1" rtl="1" algn="r">
              <a:spcBef>
                <a:spcPts val="0"/>
              </a:spcBef>
              <a:spcAft>
                <a:spcPts val="0"/>
              </a:spcAft>
              <a:buSzPts val="1400"/>
              <a:buNone/>
              <a:defRPr/>
            </a:lvl2pPr>
            <a:lvl3pPr lvl="2" rtl="1" algn="r">
              <a:spcBef>
                <a:spcPts val="0"/>
              </a:spcBef>
              <a:spcAft>
                <a:spcPts val="0"/>
              </a:spcAft>
              <a:buSzPts val="1400"/>
              <a:buNone/>
              <a:defRPr/>
            </a:lvl3pPr>
            <a:lvl4pPr lvl="3" rtl="1" algn="r">
              <a:spcBef>
                <a:spcPts val="0"/>
              </a:spcBef>
              <a:spcAft>
                <a:spcPts val="0"/>
              </a:spcAft>
              <a:buSzPts val="1400"/>
              <a:buNone/>
              <a:defRPr/>
            </a:lvl4pPr>
            <a:lvl5pPr lvl="4" rtl="1" algn="r">
              <a:spcBef>
                <a:spcPts val="0"/>
              </a:spcBef>
              <a:spcAft>
                <a:spcPts val="0"/>
              </a:spcAft>
              <a:buSzPts val="1400"/>
              <a:buNone/>
              <a:defRPr/>
            </a:lvl5pPr>
            <a:lvl6pPr lvl="5" rtl="1" algn="r">
              <a:spcBef>
                <a:spcPts val="0"/>
              </a:spcBef>
              <a:spcAft>
                <a:spcPts val="0"/>
              </a:spcAft>
              <a:buSzPts val="1400"/>
              <a:buNone/>
              <a:defRPr/>
            </a:lvl6pPr>
            <a:lvl7pPr lvl="6" rtl="1" algn="r">
              <a:spcBef>
                <a:spcPts val="0"/>
              </a:spcBef>
              <a:spcAft>
                <a:spcPts val="0"/>
              </a:spcAft>
              <a:buSzPts val="1400"/>
              <a:buNone/>
              <a:defRPr/>
            </a:lvl7pPr>
            <a:lvl8pPr lvl="7" rtl="1" algn="r">
              <a:spcBef>
                <a:spcPts val="0"/>
              </a:spcBef>
              <a:spcAft>
                <a:spcPts val="0"/>
              </a:spcAft>
              <a:buSzPts val="1400"/>
              <a:buNone/>
              <a:defRPr/>
            </a:lvl8pPr>
            <a:lvl9pPr lvl="8" rtl="1" algn="r">
              <a:spcBef>
                <a:spcPts val="0"/>
              </a:spcBef>
              <a:spcAft>
                <a:spcPts val="0"/>
              </a:spcAft>
              <a:buSzPts val="1400"/>
              <a:buNone/>
              <a:defRPr/>
            </a:lvl9pPr>
          </a:lstStyle>
          <a:p/>
        </p:txBody>
      </p:sp>
      <p:sp>
        <p:nvSpPr>
          <p:cNvPr id="25" name="Google Shape;25;p3"/>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rtl="1" algn="ctr">
              <a:spcBef>
                <a:spcPts val="0"/>
              </a:spcBef>
              <a:spcAft>
                <a:spcPts val="0"/>
              </a:spcAft>
              <a:buSzPts val="1400"/>
              <a:buNone/>
              <a:defRPr/>
            </a:lvl1pPr>
            <a:lvl2pPr lvl="1" rtl="1" algn="r">
              <a:spcBef>
                <a:spcPts val="0"/>
              </a:spcBef>
              <a:spcAft>
                <a:spcPts val="0"/>
              </a:spcAft>
              <a:buSzPts val="1400"/>
              <a:buNone/>
              <a:defRPr/>
            </a:lvl2pPr>
            <a:lvl3pPr lvl="2" rtl="1" algn="r">
              <a:spcBef>
                <a:spcPts val="0"/>
              </a:spcBef>
              <a:spcAft>
                <a:spcPts val="0"/>
              </a:spcAft>
              <a:buSzPts val="1400"/>
              <a:buNone/>
              <a:defRPr/>
            </a:lvl3pPr>
            <a:lvl4pPr lvl="3" rtl="1" algn="r">
              <a:spcBef>
                <a:spcPts val="0"/>
              </a:spcBef>
              <a:spcAft>
                <a:spcPts val="0"/>
              </a:spcAft>
              <a:buSzPts val="1400"/>
              <a:buNone/>
              <a:defRPr/>
            </a:lvl4pPr>
            <a:lvl5pPr lvl="4" rtl="1" algn="r">
              <a:spcBef>
                <a:spcPts val="0"/>
              </a:spcBef>
              <a:spcAft>
                <a:spcPts val="0"/>
              </a:spcAft>
              <a:buSzPts val="1400"/>
              <a:buNone/>
              <a:defRPr/>
            </a:lvl5pPr>
            <a:lvl6pPr lvl="5" rtl="1" algn="r">
              <a:spcBef>
                <a:spcPts val="0"/>
              </a:spcBef>
              <a:spcAft>
                <a:spcPts val="0"/>
              </a:spcAft>
              <a:buSzPts val="1400"/>
              <a:buNone/>
              <a:defRPr/>
            </a:lvl6pPr>
            <a:lvl7pPr lvl="6" rtl="1" algn="r">
              <a:spcBef>
                <a:spcPts val="0"/>
              </a:spcBef>
              <a:spcAft>
                <a:spcPts val="0"/>
              </a:spcAft>
              <a:buSzPts val="1400"/>
              <a:buNone/>
              <a:defRPr/>
            </a:lvl7pPr>
            <a:lvl8pPr lvl="7" rtl="1" algn="r">
              <a:spcBef>
                <a:spcPts val="0"/>
              </a:spcBef>
              <a:spcAft>
                <a:spcPts val="0"/>
              </a:spcAft>
              <a:buSzPts val="1400"/>
              <a:buNone/>
              <a:defRPr/>
            </a:lvl8pPr>
            <a:lvl9pPr lvl="8" rtl="1" algn="r">
              <a:spcBef>
                <a:spcPts val="0"/>
              </a:spcBef>
              <a:spcAft>
                <a:spcPts val="0"/>
              </a:spcAft>
              <a:buSzPts val="1400"/>
              <a:buNone/>
              <a:defRPr/>
            </a:lvl9pPr>
          </a:lstStyle>
          <a:p/>
        </p:txBody>
      </p:sp>
      <p:sp>
        <p:nvSpPr>
          <p:cNvPr id="26" name="Google Shape;26;p3"/>
          <p:cNvSpPr txBox="1"/>
          <p:nvPr>
            <p:ph idx="12" type="sldNum"/>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indent="0" lvl="0" marL="0" rtl="1" algn="l">
              <a:spcBef>
                <a:spcPts val="0"/>
              </a:spcBef>
              <a:buNone/>
              <a:defRPr/>
            </a:lvl1pPr>
            <a:lvl2pPr indent="0" lvl="1" marL="0" rtl="1" algn="l">
              <a:spcBef>
                <a:spcPts val="0"/>
              </a:spcBef>
              <a:buNone/>
              <a:defRPr/>
            </a:lvl2pPr>
            <a:lvl3pPr indent="0" lvl="2" marL="0" rtl="1" algn="l">
              <a:spcBef>
                <a:spcPts val="0"/>
              </a:spcBef>
              <a:buNone/>
              <a:defRPr/>
            </a:lvl3pPr>
            <a:lvl4pPr indent="0" lvl="3" marL="0" rtl="1" algn="l">
              <a:spcBef>
                <a:spcPts val="0"/>
              </a:spcBef>
              <a:buNone/>
              <a:defRPr/>
            </a:lvl4pPr>
            <a:lvl5pPr indent="0" lvl="4" marL="0" rtl="1" algn="l">
              <a:spcBef>
                <a:spcPts val="0"/>
              </a:spcBef>
              <a:buNone/>
              <a:defRPr/>
            </a:lvl5pPr>
            <a:lvl6pPr indent="0" lvl="5" marL="0" rtl="1" algn="l">
              <a:spcBef>
                <a:spcPts val="0"/>
              </a:spcBef>
              <a:buNone/>
              <a:defRPr/>
            </a:lvl6pPr>
            <a:lvl7pPr indent="0" lvl="6" marL="0" rtl="1" algn="l">
              <a:spcBef>
                <a:spcPts val="0"/>
              </a:spcBef>
              <a:buNone/>
              <a:defRPr/>
            </a:lvl7pPr>
            <a:lvl8pPr indent="0" lvl="7" marL="0" rtl="1" algn="l">
              <a:spcBef>
                <a:spcPts val="0"/>
              </a:spcBef>
              <a:buNone/>
              <a:defRPr/>
            </a:lvl8pPr>
            <a:lvl9pPr indent="0" lvl="8" marL="0" rtl="1" algn="l">
              <a:spcBef>
                <a:spcPts val="0"/>
              </a:spcBef>
              <a:buNone/>
              <a:defRPr/>
            </a:lvl9pPr>
          </a:lstStyle>
          <a:p>
            <a:pPr indent="0" lvl="0" marL="0" rtl="1" algn="l">
              <a:spcBef>
                <a:spcPts val="0"/>
              </a:spcBef>
              <a:spcAft>
                <a:spcPts val="0"/>
              </a:spcAft>
              <a:buNone/>
            </a:pPr>
            <a:fld id="{00000000-1234-1234-1234-123412341234}" type="slidenum">
              <a:rPr lang="fa-I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4"/>
          <p:cNvSpPr txBox="1"/>
          <p:nvPr>
            <p:ph type="title"/>
          </p:nvPr>
        </p:nvSpPr>
        <p:spPr>
          <a:xfrm>
            <a:off x="722313" y="3305175"/>
            <a:ext cx="7772400" cy="1021500"/>
          </a:xfrm>
          <a:prstGeom prst="rect">
            <a:avLst/>
          </a:prstGeom>
          <a:noFill/>
          <a:ln>
            <a:noFill/>
          </a:ln>
        </p:spPr>
        <p:txBody>
          <a:bodyPr anchorCtr="0" anchor="t" bIns="45700" lIns="91425" spcFirstLastPara="1" rIns="91425" wrap="square" tIns="45700">
            <a:noAutofit/>
          </a:bodyPr>
          <a:lstStyle>
            <a:lvl1pPr lvl="0" rtl="1" algn="r">
              <a:spcBef>
                <a:spcPts val="0"/>
              </a:spcBef>
              <a:spcAft>
                <a:spcPts val="0"/>
              </a:spcAft>
              <a:buClr>
                <a:schemeClr val="dk1"/>
              </a:buClr>
              <a:buSzPts val="4000"/>
              <a:buFont typeface="Calibri"/>
              <a:buNone/>
              <a:defRPr b="1" sz="4000" cap="none"/>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9" name="Google Shape;29;p4"/>
          <p:cNvSpPr txBox="1"/>
          <p:nvPr>
            <p:ph idx="1" type="body"/>
          </p:nvPr>
        </p:nvSpPr>
        <p:spPr>
          <a:xfrm>
            <a:off x="722313" y="2180035"/>
            <a:ext cx="7772400" cy="1125300"/>
          </a:xfrm>
          <a:prstGeom prst="rect">
            <a:avLst/>
          </a:prstGeom>
          <a:noFill/>
          <a:ln>
            <a:noFill/>
          </a:ln>
        </p:spPr>
        <p:txBody>
          <a:bodyPr anchorCtr="0" anchor="b" bIns="45700" lIns="91425" spcFirstLastPara="1" rIns="91425" wrap="square" tIns="45700">
            <a:noAutofit/>
          </a:bodyPr>
          <a:lstStyle>
            <a:lvl1pPr indent="-228600" lvl="0" marL="457200" rtl="1" algn="r">
              <a:spcBef>
                <a:spcPts val="400"/>
              </a:spcBef>
              <a:spcAft>
                <a:spcPts val="0"/>
              </a:spcAft>
              <a:buClr>
                <a:srgbClr val="888888"/>
              </a:buClr>
              <a:buSzPts val="2000"/>
              <a:buNone/>
              <a:defRPr sz="2000">
                <a:solidFill>
                  <a:srgbClr val="888888"/>
                </a:solidFill>
              </a:defRPr>
            </a:lvl1pPr>
            <a:lvl2pPr indent="-228600" lvl="1" marL="914400" rtl="1" algn="r">
              <a:spcBef>
                <a:spcPts val="360"/>
              </a:spcBef>
              <a:spcAft>
                <a:spcPts val="0"/>
              </a:spcAft>
              <a:buClr>
                <a:srgbClr val="888888"/>
              </a:buClr>
              <a:buSzPts val="1800"/>
              <a:buNone/>
              <a:defRPr sz="1800">
                <a:solidFill>
                  <a:srgbClr val="888888"/>
                </a:solidFill>
              </a:defRPr>
            </a:lvl2pPr>
            <a:lvl3pPr indent="-228600" lvl="2" marL="1371600" rtl="1" algn="r">
              <a:spcBef>
                <a:spcPts val="320"/>
              </a:spcBef>
              <a:spcAft>
                <a:spcPts val="0"/>
              </a:spcAft>
              <a:buClr>
                <a:srgbClr val="888888"/>
              </a:buClr>
              <a:buSzPts val="1600"/>
              <a:buNone/>
              <a:defRPr sz="1600">
                <a:solidFill>
                  <a:srgbClr val="888888"/>
                </a:solidFill>
              </a:defRPr>
            </a:lvl3pPr>
            <a:lvl4pPr indent="-228600" lvl="3" marL="1828800" rtl="1" algn="r">
              <a:spcBef>
                <a:spcPts val="280"/>
              </a:spcBef>
              <a:spcAft>
                <a:spcPts val="0"/>
              </a:spcAft>
              <a:buClr>
                <a:srgbClr val="888888"/>
              </a:buClr>
              <a:buSzPts val="1400"/>
              <a:buNone/>
              <a:defRPr sz="1400">
                <a:solidFill>
                  <a:srgbClr val="888888"/>
                </a:solidFill>
              </a:defRPr>
            </a:lvl4pPr>
            <a:lvl5pPr indent="-228600" lvl="4" marL="2286000" rtl="1" algn="r">
              <a:spcBef>
                <a:spcPts val="280"/>
              </a:spcBef>
              <a:spcAft>
                <a:spcPts val="0"/>
              </a:spcAft>
              <a:buClr>
                <a:srgbClr val="888888"/>
              </a:buClr>
              <a:buSzPts val="1400"/>
              <a:buNone/>
              <a:defRPr sz="1400">
                <a:solidFill>
                  <a:srgbClr val="888888"/>
                </a:solidFill>
              </a:defRPr>
            </a:lvl5pPr>
            <a:lvl6pPr indent="-228600" lvl="5" marL="2743200" rtl="1" algn="r">
              <a:spcBef>
                <a:spcPts val="280"/>
              </a:spcBef>
              <a:spcAft>
                <a:spcPts val="0"/>
              </a:spcAft>
              <a:buClr>
                <a:srgbClr val="888888"/>
              </a:buClr>
              <a:buSzPts val="1400"/>
              <a:buNone/>
              <a:defRPr sz="1400">
                <a:solidFill>
                  <a:srgbClr val="888888"/>
                </a:solidFill>
              </a:defRPr>
            </a:lvl6pPr>
            <a:lvl7pPr indent="-228600" lvl="6" marL="3200400" rtl="1" algn="r">
              <a:spcBef>
                <a:spcPts val="280"/>
              </a:spcBef>
              <a:spcAft>
                <a:spcPts val="0"/>
              </a:spcAft>
              <a:buClr>
                <a:srgbClr val="888888"/>
              </a:buClr>
              <a:buSzPts val="1400"/>
              <a:buNone/>
              <a:defRPr sz="1400">
                <a:solidFill>
                  <a:srgbClr val="888888"/>
                </a:solidFill>
              </a:defRPr>
            </a:lvl7pPr>
            <a:lvl8pPr indent="-228600" lvl="7" marL="3657600" rtl="1" algn="r">
              <a:spcBef>
                <a:spcPts val="280"/>
              </a:spcBef>
              <a:spcAft>
                <a:spcPts val="0"/>
              </a:spcAft>
              <a:buClr>
                <a:srgbClr val="888888"/>
              </a:buClr>
              <a:buSzPts val="1400"/>
              <a:buNone/>
              <a:defRPr sz="1400">
                <a:solidFill>
                  <a:srgbClr val="888888"/>
                </a:solidFill>
              </a:defRPr>
            </a:lvl8pPr>
            <a:lvl9pPr indent="-228600" lvl="8" marL="4114800" rtl="1" algn="r">
              <a:spcBef>
                <a:spcPts val="280"/>
              </a:spcBef>
              <a:spcAft>
                <a:spcPts val="0"/>
              </a:spcAft>
              <a:buClr>
                <a:srgbClr val="888888"/>
              </a:buClr>
              <a:buSzPts val="1400"/>
              <a:buNone/>
              <a:defRPr sz="1400">
                <a:solidFill>
                  <a:srgbClr val="888888"/>
                </a:solidFill>
              </a:defRPr>
            </a:lvl9pPr>
          </a:lstStyle>
          <a:p/>
        </p:txBody>
      </p:sp>
      <p:sp>
        <p:nvSpPr>
          <p:cNvPr id="30" name="Google Shape;30;p4"/>
          <p:cNvSpPr txBox="1"/>
          <p:nvPr>
            <p:ph idx="10" type="dt"/>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lvl="0" rtl="1" algn="r">
              <a:spcBef>
                <a:spcPts val="0"/>
              </a:spcBef>
              <a:spcAft>
                <a:spcPts val="0"/>
              </a:spcAft>
              <a:buSzPts val="1400"/>
              <a:buNone/>
              <a:defRPr/>
            </a:lvl1pPr>
            <a:lvl2pPr lvl="1" rtl="1" algn="r">
              <a:spcBef>
                <a:spcPts val="0"/>
              </a:spcBef>
              <a:spcAft>
                <a:spcPts val="0"/>
              </a:spcAft>
              <a:buSzPts val="1400"/>
              <a:buNone/>
              <a:defRPr/>
            </a:lvl2pPr>
            <a:lvl3pPr lvl="2" rtl="1" algn="r">
              <a:spcBef>
                <a:spcPts val="0"/>
              </a:spcBef>
              <a:spcAft>
                <a:spcPts val="0"/>
              </a:spcAft>
              <a:buSzPts val="1400"/>
              <a:buNone/>
              <a:defRPr/>
            </a:lvl3pPr>
            <a:lvl4pPr lvl="3" rtl="1" algn="r">
              <a:spcBef>
                <a:spcPts val="0"/>
              </a:spcBef>
              <a:spcAft>
                <a:spcPts val="0"/>
              </a:spcAft>
              <a:buSzPts val="1400"/>
              <a:buNone/>
              <a:defRPr/>
            </a:lvl4pPr>
            <a:lvl5pPr lvl="4" rtl="1" algn="r">
              <a:spcBef>
                <a:spcPts val="0"/>
              </a:spcBef>
              <a:spcAft>
                <a:spcPts val="0"/>
              </a:spcAft>
              <a:buSzPts val="1400"/>
              <a:buNone/>
              <a:defRPr/>
            </a:lvl5pPr>
            <a:lvl6pPr lvl="5" rtl="1" algn="r">
              <a:spcBef>
                <a:spcPts val="0"/>
              </a:spcBef>
              <a:spcAft>
                <a:spcPts val="0"/>
              </a:spcAft>
              <a:buSzPts val="1400"/>
              <a:buNone/>
              <a:defRPr/>
            </a:lvl6pPr>
            <a:lvl7pPr lvl="6" rtl="1" algn="r">
              <a:spcBef>
                <a:spcPts val="0"/>
              </a:spcBef>
              <a:spcAft>
                <a:spcPts val="0"/>
              </a:spcAft>
              <a:buSzPts val="1400"/>
              <a:buNone/>
              <a:defRPr/>
            </a:lvl7pPr>
            <a:lvl8pPr lvl="7" rtl="1" algn="r">
              <a:spcBef>
                <a:spcPts val="0"/>
              </a:spcBef>
              <a:spcAft>
                <a:spcPts val="0"/>
              </a:spcAft>
              <a:buSzPts val="1400"/>
              <a:buNone/>
              <a:defRPr/>
            </a:lvl8pPr>
            <a:lvl9pPr lvl="8" rtl="1" algn="r">
              <a:spcBef>
                <a:spcPts val="0"/>
              </a:spcBef>
              <a:spcAft>
                <a:spcPts val="0"/>
              </a:spcAft>
              <a:buSzPts val="1400"/>
              <a:buNone/>
              <a:defRPr/>
            </a:lvl9pPr>
          </a:lstStyle>
          <a:p/>
        </p:txBody>
      </p:sp>
      <p:sp>
        <p:nvSpPr>
          <p:cNvPr id="31" name="Google Shape;31;p4"/>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rtl="1" algn="ctr">
              <a:spcBef>
                <a:spcPts val="0"/>
              </a:spcBef>
              <a:spcAft>
                <a:spcPts val="0"/>
              </a:spcAft>
              <a:buSzPts val="1400"/>
              <a:buNone/>
              <a:defRPr/>
            </a:lvl1pPr>
            <a:lvl2pPr lvl="1" rtl="1" algn="r">
              <a:spcBef>
                <a:spcPts val="0"/>
              </a:spcBef>
              <a:spcAft>
                <a:spcPts val="0"/>
              </a:spcAft>
              <a:buSzPts val="1400"/>
              <a:buNone/>
              <a:defRPr/>
            </a:lvl2pPr>
            <a:lvl3pPr lvl="2" rtl="1" algn="r">
              <a:spcBef>
                <a:spcPts val="0"/>
              </a:spcBef>
              <a:spcAft>
                <a:spcPts val="0"/>
              </a:spcAft>
              <a:buSzPts val="1400"/>
              <a:buNone/>
              <a:defRPr/>
            </a:lvl3pPr>
            <a:lvl4pPr lvl="3" rtl="1" algn="r">
              <a:spcBef>
                <a:spcPts val="0"/>
              </a:spcBef>
              <a:spcAft>
                <a:spcPts val="0"/>
              </a:spcAft>
              <a:buSzPts val="1400"/>
              <a:buNone/>
              <a:defRPr/>
            </a:lvl4pPr>
            <a:lvl5pPr lvl="4" rtl="1" algn="r">
              <a:spcBef>
                <a:spcPts val="0"/>
              </a:spcBef>
              <a:spcAft>
                <a:spcPts val="0"/>
              </a:spcAft>
              <a:buSzPts val="1400"/>
              <a:buNone/>
              <a:defRPr/>
            </a:lvl5pPr>
            <a:lvl6pPr lvl="5" rtl="1" algn="r">
              <a:spcBef>
                <a:spcPts val="0"/>
              </a:spcBef>
              <a:spcAft>
                <a:spcPts val="0"/>
              </a:spcAft>
              <a:buSzPts val="1400"/>
              <a:buNone/>
              <a:defRPr/>
            </a:lvl6pPr>
            <a:lvl7pPr lvl="6" rtl="1" algn="r">
              <a:spcBef>
                <a:spcPts val="0"/>
              </a:spcBef>
              <a:spcAft>
                <a:spcPts val="0"/>
              </a:spcAft>
              <a:buSzPts val="1400"/>
              <a:buNone/>
              <a:defRPr/>
            </a:lvl7pPr>
            <a:lvl8pPr lvl="7" rtl="1" algn="r">
              <a:spcBef>
                <a:spcPts val="0"/>
              </a:spcBef>
              <a:spcAft>
                <a:spcPts val="0"/>
              </a:spcAft>
              <a:buSzPts val="1400"/>
              <a:buNone/>
              <a:defRPr/>
            </a:lvl8pPr>
            <a:lvl9pPr lvl="8" rtl="1" algn="r">
              <a:spcBef>
                <a:spcPts val="0"/>
              </a:spcBef>
              <a:spcAft>
                <a:spcPts val="0"/>
              </a:spcAft>
              <a:buSzPts val="1400"/>
              <a:buNone/>
              <a:defRPr/>
            </a:lvl9pPr>
          </a:lstStyle>
          <a:p/>
        </p:txBody>
      </p:sp>
      <p:sp>
        <p:nvSpPr>
          <p:cNvPr id="32" name="Google Shape;32;p4"/>
          <p:cNvSpPr txBox="1"/>
          <p:nvPr>
            <p:ph idx="12" type="sldNum"/>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indent="0" lvl="0" marL="0" rtl="1" algn="l">
              <a:spcBef>
                <a:spcPts val="0"/>
              </a:spcBef>
              <a:buNone/>
              <a:defRPr/>
            </a:lvl1pPr>
            <a:lvl2pPr indent="0" lvl="1" marL="0" rtl="1" algn="l">
              <a:spcBef>
                <a:spcPts val="0"/>
              </a:spcBef>
              <a:buNone/>
              <a:defRPr/>
            </a:lvl2pPr>
            <a:lvl3pPr indent="0" lvl="2" marL="0" rtl="1" algn="l">
              <a:spcBef>
                <a:spcPts val="0"/>
              </a:spcBef>
              <a:buNone/>
              <a:defRPr/>
            </a:lvl3pPr>
            <a:lvl4pPr indent="0" lvl="3" marL="0" rtl="1" algn="l">
              <a:spcBef>
                <a:spcPts val="0"/>
              </a:spcBef>
              <a:buNone/>
              <a:defRPr/>
            </a:lvl4pPr>
            <a:lvl5pPr indent="0" lvl="4" marL="0" rtl="1" algn="l">
              <a:spcBef>
                <a:spcPts val="0"/>
              </a:spcBef>
              <a:buNone/>
              <a:defRPr/>
            </a:lvl5pPr>
            <a:lvl6pPr indent="0" lvl="5" marL="0" rtl="1" algn="l">
              <a:spcBef>
                <a:spcPts val="0"/>
              </a:spcBef>
              <a:buNone/>
              <a:defRPr/>
            </a:lvl6pPr>
            <a:lvl7pPr indent="0" lvl="6" marL="0" rtl="1" algn="l">
              <a:spcBef>
                <a:spcPts val="0"/>
              </a:spcBef>
              <a:buNone/>
              <a:defRPr/>
            </a:lvl7pPr>
            <a:lvl8pPr indent="0" lvl="7" marL="0" rtl="1" algn="l">
              <a:spcBef>
                <a:spcPts val="0"/>
              </a:spcBef>
              <a:buNone/>
              <a:defRPr/>
            </a:lvl8pPr>
            <a:lvl9pPr indent="0" lvl="8" marL="0" rtl="1" algn="l">
              <a:spcBef>
                <a:spcPts val="0"/>
              </a:spcBef>
              <a:buNone/>
              <a:defRPr/>
            </a:lvl9pPr>
          </a:lstStyle>
          <a:p>
            <a:pPr indent="0" lvl="0" marL="0" rtl="1" algn="l">
              <a:spcBef>
                <a:spcPts val="0"/>
              </a:spcBef>
              <a:spcAft>
                <a:spcPts val="0"/>
              </a:spcAft>
              <a:buNone/>
            </a:pPr>
            <a:fld id="{00000000-1234-1234-1234-123412341234}" type="slidenum">
              <a:rPr lang="fa-I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5"/>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rtl="1" algn="ctr">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5" name="Google Shape;35;p5"/>
          <p:cNvSpPr txBox="1"/>
          <p:nvPr>
            <p:ph idx="1" type="body"/>
          </p:nvPr>
        </p:nvSpPr>
        <p:spPr>
          <a:xfrm>
            <a:off x="457200" y="1200150"/>
            <a:ext cx="4038600" cy="3394500"/>
          </a:xfrm>
          <a:prstGeom prst="rect">
            <a:avLst/>
          </a:prstGeom>
          <a:noFill/>
          <a:ln>
            <a:noFill/>
          </a:ln>
        </p:spPr>
        <p:txBody>
          <a:bodyPr anchorCtr="0" anchor="t" bIns="45700" lIns="91425" spcFirstLastPara="1" rIns="91425" wrap="square" tIns="45700">
            <a:noAutofit/>
          </a:bodyPr>
          <a:lstStyle>
            <a:lvl1pPr indent="-406400" lvl="0" marL="457200" rtl="1" algn="r">
              <a:spcBef>
                <a:spcPts val="560"/>
              </a:spcBef>
              <a:spcAft>
                <a:spcPts val="0"/>
              </a:spcAft>
              <a:buClr>
                <a:schemeClr val="dk1"/>
              </a:buClr>
              <a:buSzPts val="2800"/>
              <a:buChar char="•"/>
              <a:defRPr sz="2800"/>
            </a:lvl1pPr>
            <a:lvl2pPr indent="-381000" lvl="1" marL="914400" rtl="1" algn="r">
              <a:spcBef>
                <a:spcPts val="480"/>
              </a:spcBef>
              <a:spcAft>
                <a:spcPts val="0"/>
              </a:spcAft>
              <a:buClr>
                <a:schemeClr val="dk1"/>
              </a:buClr>
              <a:buSzPts val="2400"/>
              <a:buChar char="–"/>
              <a:defRPr sz="2400"/>
            </a:lvl2pPr>
            <a:lvl3pPr indent="-355600" lvl="2" marL="1371600" rtl="1" algn="r">
              <a:spcBef>
                <a:spcPts val="400"/>
              </a:spcBef>
              <a:spcAft>
                <a:spcPts val="0"/>
              </a:spcAft>
              <a:buClr>
                <a:schemeClr val="dk1"/>
              </a:buClr>
              <a:buSzPts val="2000"/>
              <a:buChar char="•"/>
              <a:defRPr sz="2000"/>
            </a:lvl3pPr>
            <a:lvl4pPr indent="-342900" lvl="3" marL="1828800" rtl="1" algn="r">
              <a:spcBef>
                <a:spcPts val="360"/>
              </a:spcBef>
              <a:spcAft>
                <a:spcPts val="0"/>
              </a:spcAft>
              <a:buClr>
                <a:schemeClr val="dk1"/>
              </a:buClr>
              <a:buSzPts val="1800"/>
              <a:buChar char="–"/>
              <a:defRPr sz="1800"/>
            </a:lvl4pPr>
            <a:lvl5pPr indent="-342900" lvl="4" marL="2286000" rtl="1" algn="r">
              <a:spcBef>
                <a:spcPts val="360"/>
              </a:spcBef>
              <a:spcAft>
                <a:spcPts val="0"/>
              </a:spcAft>
              <a:buClr>
                <a:schemeClr val="dk1"/>
              </a:buClr>
              <a:buSzPts val="1800"/>
              <a:buChar char="»"/>
              <a:defRPr sz="1800"/>
            </a:lvl5pPr>
            <a:lvl6pPr indent="-342900" lvl="5" marL="2743200" rtl="1" algn="r">
              <a:spcBef>
                <a:spcPts val="360"/>
              </a:spcBef>
              <a:spcAft>
                <a:spcPts val="0"/>
              </a:spcAft>
              <a:buClr>
                <a:schemeClr val="dk1"/>
              </a:buClr>
              <a:buSzPts val="1800"/>
              <a:buChar char="•"/>
              <a:defRPr sz="1800"/>
            </a:lvl6pPr>
            <a:lvl7pPr indent="-342900" lvl="6" marL="3200400" rtl="1" algn="r">
              <a:spcBef>
                <a:spcPts val="360"/>
              </a:spcBef>
              <a:spcAft>
                <a:spcPts val="0"/>
              </a:spcAft>
              <a:buClr>
                <a:schemeClr val="dk1"/>
              </a:buClr>
              <a:buSzPts val="1800"/>
              <a:buChar char="•"/>
              <a:defRPr sz="1800"/>
            </a:lvl7pPr>
            <a:lvl8pPr indent="-342900" lvl="7" marL="3657600" rtl="1" algn="r">
              <a:spcBef>
                <a:spcPts val="360"/>
              </a:spcBef>
              <a:spcAft>
                <a:spcPts val="0"/>
              </a:spcAft>
              <a:buClr>
                <a:schemeClr val="dk1"/>
              </a:buClr>
              <a:buSzPts val="1800"/>
              <a:buChar char="•"/>
              <a:defRPr sz="1800"/>
            </a:lvl8pPr>
            <a:lvl9pPr indent="-342900" lvl="8" marL="4114800" rtl="1" algn="r">
              <a:spcBef>
                <a:spcPts val="360"/>
              </a:spcBef>
              <a:spcAft>
                <a:spcPts val="0"/>
              </a:spcAft>
              <a:buClr>
                <a:schemeClr val="dk1"/>
              </a:buClr>
              <a:buSzPts val="1800"/>
              <a:buChar char="•"/>
              <a:defRPr sz="1800"/>
            </a:lvl9pPr>
          </a:lstStyle>
          <a:p/>
        </p:txBody>
      </p:sp>
      <p:sp>
        <p:nvSpPr>
          <p:cNvPr id="36" name="Google Shape;36;p5"/>
          <p:cNvSpPr txBox="1"/>
          <p:nvPr>
            <p:ph idx="2" type="body"/>
          </p:nvPr>
        </p:nvSpPr>
        <p:spPr>
          <a:xfrm>
            <a:off x="4648200" y="1200150"/>
            <a:ext cx="4038600" cy="3394500"/>
          </a:xfrm>
          <a:prstGeom prst="rect">
            <a:avLst/>
          </a:prstGeom>
          <a:noFill/>
          <a:ln>
            <a:noFill/>
          </a:ln>
        </p:spPr>
        <p:txBody>
          <a:bodyPr anchorCtr="0" anchor="t" bIns="45700" lIns="91425" spcFirstLastPara="1" rIns="91425" wrap="square" tIns="45700">
            <a:noAutofit/>
          </a:bodyPr>
          <a:lstStyle>
            <a:lvl1pPr indent="-406400" lvl="0" marL="457200" rtl="1" algn="r">
              <a:spcBef>
                <a:spcPts val="560"/>
              </a:spcBef>
              <a:spcAft>
                <a:spcPts val="0"/>
              </a:spcAft>
              <a:buClr>
                <a:schemeClr val="dk1"/>
              </a:buClr>
              <a:buSzPts val="2800"/>
              <a:buChar char="•"/>
              <a:defRPr sz="2800"/>
            </a:lvl1pPr>
            <a:lvl2pPr indent="-381000" lvl="1" marL="914400" rtl="1" algn="r">
              <a:spcBef>
                <a:spcPts val="480"/>
              </a:spcBef>
              <a:spcAft>
                <a:spcPts val="0"/>
              </a:spcAft>
              <a:buClr>
                <a:schemeClr val="dk1"/>
              </a:buClr>
              <a:buSzPts val="2400"/>
              <a:buChar char="–"/>
              <a:defRPr sz="2400"/>
            </a:lvl2pPr>
            <a:lvl3pPr indent="-355600" lvl="2" marL="1371600" rtl="1" algn="r">
              <a:spcBef>
                <a:spcPts val="400"/>
              </a:spcBef>
              <a:spcAft>
                <a:spcPts val="0"/>
              </a:spcAft>
              <a:buClr>
                <a:schemeClr val="dk1"/>
              </a:buClr>
              <a:buSzPts val="2000"/>
              <a:buChar char="•"/>
              <a:defRPr sz="2000"/>
            </a:lvl3pPr>
            <a:lvl4pPr indent="-342900" lvl="3" marL="1828800" rtl="1" algn="r">
              <a:spcBef>
                <a:spcPts val="360"/>
              </a:spcBef>
              <a:spcAft>
                <a:spcPts val="0"/>
              </a:spcAft>
              <a:buClr>
                <a:schemeClr val="dk1"/>
              </a:buClr>
              <a:buSzPts val="1800"/>
              <a:buChar char="–"/>
              <a:defRPr sz="1800"/>
            </a:lvl4pPr>
            <a:lvl5pPr indent="-342900" lvl="4" marL="2286000" rtl="1" algn="r">
              <a:spcBef>
                <a:spcPts val="360"/>
              </a:spcBef>
              <a:spcAft>
                <a:spcPts val="0"/>
              </a:spcAft>
              <a:buClr>
                <a:schemeClr val="dk1"/>
              </a:buClr>
              <a:buSzPts val="1800"/>
              <a:buChar char="»"/>
              <a:defRPr sz="1800"/>
            </a:lvl5pPr>
            <a:lvl6pPr indent="-342900" lvl="5" marL="2743200" rtl="1" algn="r">
              <a:spcBef>
                <a:spcPts val="360"/>
              </a:spcBef>
              <a:spcAft>
                <a:spcPts val="0"/>
              </a:spcAft>
              <a:buClr>
                <a:schemeClr val="dk1"/>
              </a:buClr>
              <a:buSzPts val="1800"/>
              <a:buChar char="•"/>
              <a:defRPr sz="1800"/>
            </a:lvl6pPr>
            <a:lvl7pPr indent="-342900" lvl="6" marL="3200400" rtl="1" algn="r">
              <a:spcBef>
                <a:spcPts val="360"/>
              </a:spcBef>
              <a:spcAft>
                <a:spcPts val="0"/>
              </a:spcAft>
              <a:buClr>
                <a:schemeClr val="dk1"/>
              </a:buClr>
              <a:buSzPts val="1800"/>
              <a:buChar char="•"/>
              <a:defRPr sz="1800"/>
            </a:lvl7pPr>
            <a:lvl8pPr indent="-342900" lvl="7" marL="3657600" rtl="1" algn="r">
              <a:spcBef>
                <a:spcPts val="360"/>
              </a:spcBef>
              <a:spcAft>
                <a:spcPts val="0"/>
              </a:spcAft>
              <a:buClr>
                <a:schemeClr val="dk1"/>
              </a:buClr>
              <a:buSzPts val="1800"/>
              <a:buChar char="•"/>
              <a:defRPr sz="1800"/>
            </a:lvl8pPr>
            <a:lvl9pPr indent="-342900" lvl="8" marL="4114800" rtl="1" algn="r">
              <a:spcBef>
                <a:spcPts val="360"/>
              </a:spcBef>
              <a:spcAft>
                <a:spcPts val="0"/>
              </a:spcAft>
              <a:buClr>
                <a:schemeClr val="dk1"/>
              </a:buClr>
              <a:buSzPts val="1800"/>
              <a:buChar char="•"/>
              <a:defRPr sz="1800"/>
            </a:lvl9pPr>
          </a:lstStyle>
          <a:p/>
        </p:txBody>
      </p:sp>
      <p:sp>
        <p:nvSpPr>
          <p:cNvPr id="37" name="Google Shape;37;p5"/>
          <p:cNvSpPr txBox="1"/>
          <p:nvPr>
            <p:ph idx="10" type="dt"/>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lvl="0" rtl="1" algn="r">
              <a:spcBef>
                <a:spcPts val="0"/>
              </a:spcBef>
              <a:spcAft>
                <a:spcPts val="0"/>
              </a:spcAft>
              <a:buSzPts val="1400"/>
              <a:buNone/>
              <a:defRPr/>
            </a:lvl1pPr>
            <a:lvl2pPr lvl="1" rtl="1" algn="r">
              <a:spcBef>
                <a:spcPts val="0"/>
              </a:spcBef>
              <a:spcAft>
                <a:spcPts val="0"/>
              </a:spcAft>
              <a:buSzPts val="1400"/>
              <a:buNone/>
              <a:defRPr/>
            </a:lvl2pPr>
            <a:lvl3pPr lvl="2" rtl="1" algn="r">
              <a:spcBef>
                <a:spcPts val="0"/>
              </a:spcBef>
              <a:spcAft>
                <a:spcPts val="0"/>
              </a:spcAft>
              <a:buSzPts val="1400"/>
              <a:buNone/>
              <a:defRPr/>
            </a:lvl3pPr>
            <a:lvl4pPr lvl="3" rtl="1" algn="r">
              <a:spcBef>
                <a:spcPts val="0"/>
              </a:spcBef>
              <a:spcAft>
                <a:spcPts val="0"/>
              </a:spcAft>
              <a:buSzPts val="1400"/>
              <a:buNone/>
              <a:defRPr/>
            </a:lvl4pPr>
            <a:lvl5pPr lvl="4" rtl="1" algn="r">
              <a:spcBef>
                <a:spcPts val="0"/>
              </a:spcBef>
              <a:spcAft>
                <a:spcPts val="0"/>
              </a:spcAft>
              <a:buSzPts val="1400"/>
              <a:buNone/>
              <a:defRPr/>
            </a:lvl5pPr>
            <a:lvl6pPr lvl="5" rtl="1" algn="r">
              <a:spcBef>
                <a:spcPts val="0"/>
              </a:spcBef>
              <a:spcAft>
                <a:spcPts val="0"/>
              </a:spcAft>
              <a:buSzPts val="1400"/>
              <a:buNone/>
              <a:defRPr/>
            </a:lvl6pPr>
            <a:lvl7pPr lvl="6" rtl="1" algn="r">
              <a:spcBef>
                <a:spcPts val="0"/>
              </a:spcBef>
              <a:spcAft>
                <a:spcPts val="0"/>
              </a:spcAft>
              <a:buSzPts val="1400"/>
              <a:buNone/>
              <a:defRPr/>
            </a:lvl7pPr>
            <a:lvl8pPr lvl="7" rtl="1" algn="r">
              <a:spcBef>
                <a:spcPts val="0"/>
              </a:spcBef>
              <a:spcAft>
                <a:spcPts val="0"/>
              </a:spcAft>
              <a:buSzPts val="1400"/>
              <a:buNone/>
              <a:defRPr/>
            </a:lvl8pPr>
            <a:lvl9pPr lvl="8" rtl="1" algn="r">
              <a:spcBef>
                <a:spcPts val="0"/>
              </a:spcBef>
              <a:spcAft>
                <a:spcPts val="0"/>
              </a:spcAft>
              <a:buSzPts val="1400"/>
              <a:buNone/>
              <a:defRPr/>
            </a:lvl9pPr>
          </a:lstStyle>
          <a:p/>
        </p:txBody>
      </p:sp>
      <p:sp>
        <p:nvSpPr>
          <p:cNvPr id="38" name="Google Shape;38;p5"/>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rtl="1" algn="ctr">
              <a:spcBef>
                <a:spcPts val="0"/>
              </a:spcBef>
              <a:spcAft>
                <a:spcPts val="0"/>
              </a:spcAft>
              <a:buSzPts val="1400"/>
              <a:buNone/>
              <a:defRPr/>
            </a:lvl1pPr>
            <a:lvl2pPr lvl="1" rtl="1" algn="r">
              <a:spcBef>
                <a:spcPts val="0"/>
              </a:spcBef>
              <a:spcAft>
                <a:spcPts val="0"/>
              </a:spcAft>
              <a:buSzPts val="1400"/>
              <a:buNone/>
              <a:defRPr/>
            </a:lvl2pPr>
            <a:lvl3pPr lvl="2" rtl="1" algn="r">
              <a:spcBef>
                <a:spcPts val="0"/>
              </a:spcBef>
              <a:spcAft>
                <a:spcPts val="0"/>
              </a:spcAft>
              <a:buSzPts val="1400"/>
              <a:buNone/>
              <a:defRPr/>
            </a:lvl3pPr>
            <a:lvl4pPr lvl="3" rtl="1" algn="r">
              <a:spcBef>
                <a:spcPts val="0"/>
              </a:spcBef>
              <a:spcAft>
                <a:spcPts val="0"/>
              </a:spcAft>
              <a:buSzPts val="1400"/>
              <a:buNone/>
              <a:defRPr/>
            </a:lvl4pPr>
            <a:lvl5pPr lvl="4" rtl="1" algn="r">
              <a:spcBef>
                <a:spcPts val="0"/>
              </a:spcBef>
              <a:spcAft>
                <a:spcPts val="0"/>
              </a:spcAft>
              <a:buSzPts val="1400"/>
              <a:buNone/>
              <a:defRPr/>
            </a:lvl5pPr>
            <a:lvl6pPr lvl="5" rtl="1" algn="r">
              <a:spcBef>
                <a:spcPts val="0"/>
              </a:spcBef>
              <a:spcAft>
                <a:spcPts val="0"/>
              </a:spcAft>
              <a:buSzPts val="1400"/>
              <a:buNone/>
              <a:defRPr/>
            </a:lvl6pPr>
            <a:lvl7pPr lvl="6" rtl="1" algn="r">
              <a:spcBef>
                <a:spcPts val="0"/>
              </a:spcBef>
              <a:spcAft>
                <a:spcPts val="0"/>
              </a:spcAft>
              <a:buSzPts val="1400"/>
              <a:buNone/>
              <a:defRPr/>
            </a:lvl7pPr>
            <a:lvl8pPr lvl="7" rtl="1" algn="r">
              <a:spcBef>
                <a:spcPts val="0"/>
              </a:spcBef>
              <a:spcAft>
                <a:spcPts val="0"/>
              </a:spcAft>
              <a:buSzPts val="1400"/>
              <a:buNone/>
              <a:defRPr/>
            </a:lvl8pPr>
            <a:lvl9pPr lvl="8" rtl="1" algn="r">
              <a:spcBef>
                <a:spcPts val="0"/>
              </a:spcBef>
              <a:spcAft>
                <a:spcPts val="0"/>
              </a:spcAft>
              <a:buSzPts val="1400"/>
              <a:buNone/>
              <a:defRPr/>
            </a:lvl9pPr>
          </a:lstStyle>
          <a:p/>
        </p:txBody>
      </p:sp>
      <p:sp>
        <p:nvSpPr>
          <p:cNvPr id="39" name="Google Shape;39;p5"/>
          <p:cNvSpPr txBox="1"/>
          <p:nvPr>
            <p:ph idx="12" type="sldNum"/>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indent="0" lvl="0" marL="0" rtl="1" algn="l">
              <a:spcBef>
                <a:spcPts val="0"/>
              </a:spcBef>
              <a:buNone/>
              <a:defRPr/>
            </a:lvl1pPr>
            <a:lvl2pPr indent="0" lvl="1" marL="0" rtl="1" algn="l">
              <a:spcBef>
                <a:spcPts val="0"/>
              </a:spcBef>
              <a:buNone/>
              <a:defRPr/>
            </a:lvl2pPr>
            <a:lvl3pPr indent="0" lvl="2" marL="0" rtl="1" algn="l">
              <a:spcBef>
                <a:spcPts val="0"/>
              </a:spcBef>
              <a:buNone/>
              <a:defRPr/>
            </a:lvl3pPr>
            <a:lvl4pPr indent="0" lvl="3" marL="0" rtl="1" algn="l">
              <a:spcBef>
                <a:spcPts val="0"/>
              </a:spcBef>
              <a:buNone/>
              <a:defRPr/>
            </a:lvl4pPr>
            <a:lvl5pPr indent="0" lvl="4" marL="0" rtl="1" algn="l">
              <a:spcBef>
                <a:spcPts val="0"/>
              </a:spcBef>
              <a:buNone/>
              <a:defRPr/>
            </a:lvl5pPr>
            <a:lvl6pPr indent="0" lvl="5" marL="0" rtl="1" algn="l">
              <a:spcBef>
                <a:spcPts val="0"/>
              </a:spcBef>
              <a:buNone/>
              <a:defRPr/>
            </a:lvl6pPr>
            <a:lvl7pPr indent="0" lvl="6" marL="0" rtl="1" algn="l">
              <a:spcBef>
                <a:spcPts val="0"/>
              </a:spcBef>
              <a:buNone/>
              <a:defRPr/>
            </a:lvl7pPr>
            <a:lvl8pPr indent="0" lvl="7" marL="0" rtl="1" algn="l">
              <a:spcBef>
                <a:spcPts val="0"/>
              </a:spcBef>
              <a:buNone/>
              <a:defRPr/>
            </a:lvl8pPr>
            <a:lvl9pPr indent="0" lvl="8" marL="0" rtl="1" algn="l">
              <a:spcBef>
                <a:spcPts val="0"/>
              </a:spcBef>
              <a:buNone/>
              <a:defRPr/>
            </a:lvl9pPr>
          </a:lstStyle>
          <a:p>
            <a:pPr indent="0" lvl="0" marL="0" rtl="1" algn="l">
              <a:spcBef>
                <a:spcPts val="0"/>
              </a:spcBef>
              <a:spcAft>
                <a:spcPts val="0"/>
              </a:spcAft>
              <a:buNone/>
            </a:pPr>
            <a:fld id="{00000000-1234-1234-1234-123412341234}" type="slidenum">
              <a:rPr lang="fa-I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6"/>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rtl="1" algn="ctr">
              <a:spcBef>
                <a:spcPts val="0"/>
              </a:spcBef>
              <a:spcAft>
                <a:spcPts val="0"/>
              </a:spcAft>
              <a:buClr>
                <a:schemeClr val="dk1"/>
              </a:buClr>
              <a:buSzPts val="4400"/>
              <a:buFont typeface="Calibri"/>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2" name="Google Shape;42;p6"/>
          <p:cNvSpPr txBox="1"/>
          <p:nvPr>
            <p:ph idx="1" type="body"/>
          </p:nvPr>
        </p:nvSpPr>
        <p:spPr>
          <a:xfrm>
            <a:off x="457200" y="1151335"/>
            <a:ext cx="4040100" cy="480000"/>
          </a:xfrm>
          <a:prstGeom prst="rect">
            <a:avLst/>
          </a:prstGeom>
          <a:noFill/>
          <a:ln>
            <a:noFill/>
          </a:ln>
        </p:spPr>
        <p:txBody>
          <a:bodyPr anchorCtr="0" anchor="b" bIns="45700" lIns="91425" spcFirstLastPara="1" rIns="91425" wrap="square" tIns="45700">
            <a:noAutofit/>
          </a:bodyPr>
          <a:lstStyle>
            <a:lvl1pPr indent="-228600" lvl="0" marL="457200" rtl="1" algn="r">
              <a:spcBef>
                <a:spcPts val="480"/>
              </a:spcBef>
              <a:spcAft>
                <a:spcPts val="0"/>
              </a:spcAft>
              <a:buClr>
                <a:schemeClr val="dk1"/>
              </a:buClr>
              <a:buSzPts val="2400"/>
              <a:buNone/>
              <a:defRPr b="1" sz="2400"/>
            </a:lvl1pPr>
            <a:lvl2pPr indent="-228600" lvl="1" marL="914400" rtl="1" algn="r">
              <a:spcBef>
                <a:spcPts val="400"/>
              </a:spcBef>
              <a:spcAft>
                <a:spcPts val="0"/>
              </a:spcAft>
              <a:buClr>
                <a:schemeClr val="dk1"/>
              </a:buClr>
              <a:buSzPts val="2000"/>
              <a:buNone/>
              <a:defRPr b="1" sz="2000"/>
            </a:lvl2pPr>
            <a:lvl3pPr indent="-228600" lvl="2" marL="1371600" rtl="1" algn="r">
              <a:spcBef>
                <a:spcPts val="360"/>
              </a:spcBef>
              <a:spcAft>
                <a:spcPts val="0"/>
              </a:spcAft>
              <a:buClr>
                <a:schemeClr val="dk1"/>
              </a:buClr>
              <a:buSzPts val="1800"/>
              <a:buNone/>
              <a:defRPr b="1" sz="1800"/>
            </a:lvl3pPr>
            <a:lvl4pPr indent="-228600" lvl="3" marL="1828800" rtl="1" algn="r">
              <a:spcBef>
                <a:spcPts val="320"/>
              </a:spcBef>
              <a:spcAft>
                <a:spcPts val="0"/>
              </a:spcAft>
              <a:buClr>
                <a:schemeClr val="dk1"/>
              </a:buClr>
              <a:buSzPts val="1600"/>
              <a:buNone/>
              <a:defRPr b="1" sz="1600"/>
            </a:lvl4pPr>
            <a:lvl5pPr indent="-228600" lvl="4" marL="2286000" rtl="1" algn="r">
              <a:spcBef>
                <a:spcPts val="320"/>
              </a:spcBef>
              <a:spcAft>
                <a:spcPts val="0"/>
              </a:spcAft>
              <a:buClr>
                <a:schemeClr val="dk1"/>
              </a:buClr>
              <a:buSzPts val="1600"/>
              <a:buNone/>
              <a:defRPr b="1" sz="1600"/>
            </a:lvl5pPr>
            <a:lvl6pPr indent="-228600" lvl="5" marL="2743200" rtl="1" algn="r">
              <a:spcBef>
                <a:spcPts val="320"/>
              </a:spcBef>
              <a:spcAft>
                <a:spcPts val="0"/>
              </a:spcAft>
              <a:buClr>
                <a:schemeClr val="dk1"/>
              </a:buClr>
              <a:buSzPts val="1600"/>
              <a:buNone/>
              <a:defRPr b="1" sz="1600"/>
            </a:lvl6pPr>
            <a:lvl7pPr indent="-228600" lvl="6" marL="3200400" rtl="1" algn="r">
              <a:spcBef>
                <a:spcPts val="320"/>
              </a:spcBef>
              <a:spcAft>
                <a:spcPts val="0"/>
              </a:spcAft>
              <a:buClr>
                <a:schemeClr val="dk1"/>
              </a:buClr>
              <a:buSzPts val="1600"/>
              <a:buNone/>
              <a:defRPr b="1" sz="1600"/>
            </a:lvl7pPr>
            <a:lvl8pPr indent="-228600" lvl="7" marL="3657600" rtl="1" algn="r">
              <a:spcBef>
                <a:spcPts val="320"/>
              </a:spcBef>
              <a:spcAft>
                <a:spcPts val="0"/>
              </a:spcAft>
              <a:buClr>
                <a:schemeClr val="dk1"/>
              </a:buClr>
              <a:buSzPts val="1600"/>
              <a:buNone/>
              <a:defRPr b="1" sz="1600"/>
            </a:lvl8pPr>
            <a:lvl9pPr indent="-228600" lvl="8" marL="4114800" rtl="1" algn="r">
              <a:spcBef>
                <a:spcPts val="320"/>
              </a:spcBef>
              <a:spcAft>
                <a:spcPts val="0"/>
              </a:spcAft>
              <a:buClr>
                <a:schemeClr val="dk1"/>
              </a:buClr>
              <a:buSzPts val="1600"/>
              <a:buNone/>
              <a:defRPr b="1" sz="1600"/>
            </a:lvl9pPr>
          </a:lstStyle>
          <a:p/>
        </p:txBody>
      </p:sp>
      <p:sp>
        <p:nvSpPr>
          <p:cNvPr id="43" name="Google Shape;43;p6"/>
          <p:cNvSpPr txBox="1"/>
          <p:nvPr>
            <p:ph idx="2" type="body"/>
          </p:nvPr>
        </p:nvSpPr>
        <p:spPr>
          <a:xfrm>
            <a:off x="457200" y="1631156"/>
            <a:ext cx="4040100" cy="2963400"/>
          </a:xfrm>
          <a:prstGeom prst="rect">
            <a:avLst/>
          </a:prstGeom>
          <a:noFill/>
          <a:ln>
            <a:noFill/>
          </a:ln>
        </p:spPr>
        <p:txBody>
          <a:bodyPr anchorCtr="0" anchor="t" bIns="45700" lIns="91425" spcFirstLastPara="1" rIns="91425" wrap="square" tIns="45700">
            <a:noAutofit/>
          </a:bodyPr>
          <a:lstStyle>
            <a:lvl1pPr indent="-381000" lvl="0" marL="457200" rtl="1" algn="r">
              <a:spcBef>
                <a:spcPts val="480"/>
              </a:spcBef>
              <a:spcAft>
                <a:spcPts val="0"/>
              </a:spcAft>
              <a:buClr>
                <a:schemeClr val="dk1"/>
              </a:buClr>
              <a:buSzPts val="2400"/>
              <a:buChar char="•"/>
              <a:defRPr sz="2400"/>
            </a:lvl1pPr>
            <a:lvl2pPr indent="-355600" lvl="1" marL="914400" rtl="1" algn="r">
              <a:spcBef>
                <a:spcPts val="400"/>
              </a:spcBef>
              <a:spcAft>
                <a:spcPts val="0"/>
              </a:spcAft>
              <a:buClr>
                <a:schemeClr val="dk1"/>
              </a:buClr>
              <a:buSzPts val="2000"/>
              <a:buChar char="–"/>
              <a:defRPr sz="2000"/>
            </a:lvl2pPr>
            <a:lvl3pPr indent="-342900" lvl="2" marL="1371600" rtl="1" algn="r">
              <a:spcBef>
                <a:spcPts val="360"/>
              </a:spcBef>
              <a:spcAft>
                <a:spcPts val="0"/>
              </a:spcAft>
              <a:buClr>
                <a:schemeClr val="dk1"/>
              </a:buClr>
              <a:buSzPts val="1800"/>
              <a:buChar char="•"/>
              <a:defRPr sz="1800"/>
            </a:lvl3pPr>
            <a:lvl4pPr indent="-330200" lvl="3" marL="1828800" rtl="1" algn="r">
              <a:spcBef>
                <a:spcPts val="320"/>
              </a:spcBef>
              <a:spcAft>
                <a:spcPts val="0"/>
              </a:spcAft>
              <a:buClr>
                <a:schemeClr val="dk1"/>
              </a:buClr>
              <a:buSzPts val="1600"/>
              <a:buChar char="–"/>
              <a:defRPr sz="1600"/>
            </a:lvl4pPr>
            <a:lvl5pPr indent="-330200" lvl="4" marL="2286000" rtl="1" algn="r">
              <a:spcBef>
                <a:spcPts val="320"/>
              </a:spcBef>
              <a:spcAft>
                <a:spcPts val="0"/>
              </a:spcAft>
              <a:buClr>
                <a:schemeClr val="dk1"/>
              </a:buClr>
              <a:buSzPts val="1600"/>
              <a:buChar char="»"/>
              <a:defRPr sz="1600"/>
            </a:lvl5pPr>
            <a:lvl6pPr indent="-330200" lvl="5" marL="2743200" rtl="1" algn="r">
              <a:spcBef>
                <a:spcPts val="320"/>
              </a:spcBef>
              <a:spcAft>
                <a:spcPts val="0"/>
              </a:spcAft>
              <a:buClr>
                <a:schemeClr val="dk1"/>
              </a:buClr>
              <a:buSzPts val="1600"/>
              <a:buChar char="•"/>
              <a:defRPr sz="1600"/>
            </a:lvl6pPr>
            <a:lvl7pPr indent="-330200" lvl="6" marL="3200400" rtl="1" algn="r">
              <a:spcBef>
                <a:spcPts val="320"/>
              </a:spcBef>
              <a:spcAft>
                <a:spcPts val="0"/>
              </a:spcAft>
              <a:buClr>
                <a:schemeClr val="dk1"/>
              </a:buClr>
              <a:buSzPts val="1600"/>
              <a:buChar char="•"/>
              <a:defRPr sz="1600"/>
            </a:lvl7pPr>
            <a:lvl8pPr indent="-330200" lvl="7" marL="3657600" rtl="1" algn="r">
              <a:spcBef>
                <a:spcPts val="320"/>
              </a:spcBef>
              <a:spcAft>
                <a:spcPts val="0"/>
              </a:spcAft>
              <a:buClr>
                <a:schemeClr val="dk1"/>
              </a:buClr>
              <a:buSzPts val="1600"/>
              <a:buChar char="•"/>
              <a:defRPr sz="1600"/>
            </a:lvl8pPr>
            <a:lvl9pPr indent="-330200" lvl="8" marL="4114800" rtl="1" algn="r">
              <a:spcBef>
                <a:spcPts val="320"/>
              </a:spcBef>
              <a:spcAft>
                <a:spcPts val="0"/>
              </a:spcAft>
              <a:buClr>
                <a:schemeClr val="dk1"/>
              </a:buClr>
              <a:buSzPts val="1600"/>
              <a:buChar char="•"/>
              <a:defRPr sz="1600"/>
            </a:lvl9pPr>
          </a:lstStyle>
          <a:p/>
        </p:txBody>
      </p:sp>
      <p:sp>
        <p:nvSpPr>
          <p:cNvPr id="44" name="Google Shape;44;p6"/>
          <p:cNvSpPr txBox="1"/>
          <p:nvPr>
            <p:ph idx="3" type="body"/>
          </p:nvPr>
        </p:nvSpPr>
        <p:spPr>
          <a:xfrm>
            <a:off x="4645025" y="1151335"/>
            <a:ext cx="4041900" cy="480000"/>
          </a:xfrm>
          <a:prstGeom prst="rect">
            <a:avLst/>
          </a:prstGeom>
          <a:noFill/>
          <a:ln>
            <a:noFill/>
          </a:ln>
        </p:spPr>
        <p:txBody>
          <a:bodyPr anchorCtr="0" anchor="b" bIns="45700" lIns="91425" spcFirstLastPara="1" rIns="91425" wrap="square" tIns="45700">
            <a:noAutofit/>
          </a:bodyPr>
          <a:lstStyle>
            <a:lvl1pPr indent="-228600" lvl="0" marL="457200" rtl="1" algn="r">
              <a:spcBef>
                <a:spcPts val="480"/>
              </a:spcBef>
              <a:spcAft>
                <a:spcPts val="0"/>
              </a:spcAft>
              <a:buClr>
                <a:schemeClr val="dk1"/>
              </a:buClr>
              <a:buSzPts val="2400"/>
              <a:buNone/>
              <a:defRPr b="1" sz="2400"/>
            </a:lvl1pPr>
            <a:lvl2pPr indent="-228600" lvl="1" marL="914400" rtl="1" algn="r">
              <a:spcBef>
                <a:spcPts val="400"/>
              </a:spcBef>
              <a:spcAft>
                <a:spcPts val="0"/>
              </a:spcAft>
              <a:buClr>
                <a:schemeClr val="dk1"/>
              </a:buClr>
              <a:buSzPts val="2000"/>
              <a:buNone/>
              <a:defRPr b="1" sz="2000"/>
            </a:lvl2pPr>
            <a:lvl3pPr indent="-228600" lvl="2" marL="1371600" rtl="1" algn="r">
              <a:spcBef>
                <a:spcPts val="360"/>
              </a:spcBef>
              <a:spcAft>
                <a:spcPts val="0"/>
              </a:spcAft>
              <a:buClr>
                <a:schemeClr val="dk1"/>
              </a:buClr>
              <a:buSzPts val="1800"/>
              <a:buNone/>
              <a:defRPr b="1" sz="1800"/>
            </a:lvl3pPr>
            <a:lvl4pPr indent="-228600" lvl="3" marL="1828800" rtl="1" algn="r">
              <a:spcBef>
                <a:spcPts val="320"/>
              </a:spcBef>
              <a:spcAft>
                <a:spcPts val="0"/>
              </a:spcAft>
              <a:buClr>
                <a:schemeClr val="dk1"/>
              </a:buClr>
              <a:buSzPts val="1600"/>
              <a:buNone/>
              <a:defRPr b="1" sz="1600"/>
            </a:lvl4pPr>
            <a:lvl5pPr indent="-228600" lvl="4" marL="2286000" rtl="1" algn="r">
              <a:spcBef>
                <a:spcPts val="320"/>
              </a:spcBef>
              <a:spcAft>
                <a:spcPts val="0"/>
              </a:spcAft>
              <a:buClr>
                <a:schemeClr val="dk1"/>
              </a:buClr>
              <a:buSzPts val="1600"/>
              <a:buNone/>
              <a:defRPr b="1" sz="1600"/>
            </a:lvl5pPr>
            <a:lvl6pPr indent="-228600" lvl="5" marL="2743200" rtl="1" algn="r">
              <a:spcBef>
                <a:spcPts val="320"/>
              </a:spcBef>
              <a:spcAft>
                <a:spcPts val="0"/>
              </a:spcAft>
              <a:buClr>
                <a:schemeClr val="dk1"/>
              </a:buClr>
              <a:buSzPts val="1600"/>
              <a:buNone/>
              <a:defRPr b="1" sz="1600"/>
            </a:lvl6pPr>
            <a:lvl7pPr indent="-228600" lvl="6" marL="3200400" rtl="1" algn="r">
              <a:spcBef>
                <a:spcPts val="320"/>
              </a:spcBef>
              <a:spcAft>
                <a:spcPts val="0"/>
              </a:spcAft>
              <a:buClr>
                <a:schemeClr val="dk1"/>
              </a:buClr>
              <a:buSzPts val="1600"/>
              <a:buNone/>
              <a:defRPr b="1" sz="1600"/>
            </a:lvl7pPr>
            <a:lvl8pPr indent="-228600" lvl="7" marL="3657600" rtl="1" algn="r">
              <a:spcBef>
                <a:spcPts val="320"/>
              </a:spcBef>
              <a:spcAft>
                <a:spcPts val="0"/>
              </a:spcAft>
              <a:buClr>
                <a:schemeClr val="dk1"/>
              </a:buClr>
              <a:buSzPts val="1600"/>
              <a:buNone/>
              <a:defRPr b="1" sz="1600"/>
            </a:lvl8pPr>
            <a:lvl9pPr indent="-228600" lvl="8" marL="4114800" rtl="1" algn="r">
              <a:spcBef>
                <a:spcPts val="320"/>
              </a:spcBef>
              <a:spcAft>
                <a:spcPts val="0"/>
              </a:spcAft>
              <a:buClr>
                <a:schemeClr val="dk1"/>
              </a:buClr>
              <a:buSzPts val="1600"/>
              <a:buNone/>
              <a:defRPr b="1" sz="1600"/>
            </a:lvl9pPr>
          </a:lstStyle>
          <a:p/>
        </p:txBody>
      </p:sp>
      <p:sp>
        <p:nvSpPr>
          <p:cNvPr id="45" name="Google Shape;45;p6"/>
          <p:cNvSpPr txBox="1"/>
          <p:nvPr>
            <p:ph idx="4" type="body"/>
          </p:nvPr>
        </p:nvSpPr>
        <p:spPr>
          <a:xfrm>
            <a:off x="4645025" y="1631156"/>
            <a:ext cx="4041900" cy="2963400"/>
          </a:xfrm>
          <a:prstGeom prst="rect">
            <a:avLst/>
          </a:prstGeom>
          <a:noFill/>
          <a:ln>
            <a:noFill/>
          </a:ln>
        </p:spPr>
        <p:txBody>
          <a:bodyPr anchorCtr="0" anchor="t" bIns="45700" lIns="91425" spcFirstLastPara="1" rIns="91425" wrap="square" tIns="45700">
            <a:noAutofit/>
          </a:bodyPr>
          <a:lstStyle>
            <a:lvl1pPr indent="-381000" lvl="0" marL="457200" rtl="1" algn="r">
              <a:spcBef>
                <a:spcPts val="480"/>
              </a:spcBef>
              <a:spcAft>
                <a:spcPts val="0"/>
              </a:spcAft>
              <a:buClr>
                <a:schemeClr val="dk1"/>
              </a:buClr>
              <a:buSzPts val="2400"/>
              <a:buChar char="•"/>
              <a:defRPr sz="2400"/>
            </a:lvl1pPr>
            <a:lvl2pPr indent="-355600" lvl="1" marL="914400" rtl="1" algn="r">
              <a:spcBef>
                <a:spcPts val="400"/>
              </a:spcBef>
              <a:spcAft>
                <a:spcPts val="0"/>
              </a:spcAft>
              <a:buClr>
                <a:schemeClr val="dk1"/>
              </a:buClr>
              <a:buSzPts val="2000"/>
              <a:buChar char="–"/>
              <a:defRPr sz="2000"/>
            </a:lvl2pPr>
            <a:lvl3pPr indent="-342900" lvl="2" marL="1371600" rtl="1" algn="r">
              <a:spcBef>
                <a:spcPts val="360"/>
              </a:spcBef>
              <a:spcAft>
                <a:spcPts val="0"/>
              </a:spcAft>
              <a:buClr>
                <a:schemeClr val="dk1"/>
              </a:buClr>
              <a:buSzPts val="1800"/>
              <a:buChar char="•"/>
              <a:defRPr sz="1800"/>
            </a:lvl3pPr>
            <a:lvl4pPr indent="-330200" lvl="3" marL="1828800" rtl="1" algn="r">
              <a:spcBef>
                <a:spcPts val="320"/>
              </a:spcBef>
              <a:spcAft>
                <a:spcPts val="0"/>
              </a:spcAft>
              <a:buClr>
                <a:schemeClr val="dk1"/>
              </a:buClr>
              <a:buSzPts val="1600"/>
              <a:buChar char="–"/>
              <a:defRPr sz="1600"/>
            </a:lvl4pPr>
            <a:lvl5pPr indent="-330200" lvl="4" marL="2286000" rtl="1" algn="r">
              <a:spcBef>
                <a:spcPts val="320"/>
              </a:spcBef>
              <a:spcAft>
                <a:spcPts val="0"/>
              </a:spcAft>
              <a:buClr>
                <a:schemeClr val="dk1"/>
              </a:buClr>
              <a:buSzPts val="1600"/>
              <a:buChar char="»"/>
              <a:defRPr sz="1600"/>
            </a:lvl5pPr>
            <a:lvl6pPr indent="-330200" lvl="5" marL="2743200" rtl="1" algn="r">
              <a:spcBef>
                <a:spcPts val="320"/>
              </a:spcBef>
              <a:spcAft>
                <a:spcPts val="0"/>
              </a:spcAft>
              <a:buClr>
                <a:schemeClr val="dk1"/>
              </a:buClr>
              <a:buSzPts val="1600"/>
              <a:buChar char="•"/>
              <a:defRPr sz="1600"/>
            </a:lvl6pPr>
            <a:lvl7pPr indent="-330200" lvl="6" marL="3200400" rtl="1" algn="r">
              <a:spcBef>
                <a:spcPts val="320"/>
              </a:spcBef>
              <a:spcAft>
                <a:spcPts val="0"/>
              </a:spcAft>
              <a:buClr>
                <a:schemeClr val="dk1"/>
              </a:buClr>
              <a:buSzPts val="1600"/>
              <a:buChar char="•"/>
              <a:defRPr sz="1600"/>
            </a:lvl7pPr>
            <a:lvl8pPr indent="-330200" lvl="7" marL="3657600" rtl="1" algn="r">
              <a:spcBef>
                <a:spcPts val="320"/>
              </a:spcBef>
              <a:spcAft>
                <a:spcPts val="0"/>
              </a:spcAft>
              <a:buClr>
                <a:schemeClr val="dk1"/>
              </a:buClr>
              <a:buSzPts val="1600"/>
              <a:buChar char="•"/>
              <a:defRPr sz="1600"/>
            </a:lvl8pPr>
            <a:lvl9pPr indent="-330200" lvl="8" marL="4114800" rtl="1" algn="r">
              <a:spcBef>
                <a:spcPts val="320"/>
              </a:spcBef>
              <a:spcAft>
                <a:spcPts val="0"/>
              </a:spcAft>
              <a:buClr>
                <a:schemeClr val="dk1"/>
              </a:buClr>
              <a:buSzPts val="1600"/>
              <a:buChar char="•"/>
              <a:defRPr sz="1600"/>
            </a:lvl9pPr>
          </a:lstStyle>
          <a:p/>
        </p:txBody>
      </p:sp>
      <p:sp>
        <p:nvSpPr>
          <p:cNvPr id="46" name="Google Shape;46;p6"/>
          <p:cNvSpPr txBox="1"/>
          <p:nvPr>
            <p:ph idx="10" type="dt"/>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lvl="0" rtl="1" algn="r">
              <a:spcBef>
                <a:spcPts val="0"/>
              </a:spcBef>
              <a:spcAft>
                <a:spcPts val="0"/>
              </a:spcAft>
              <a:buSzPts val="1400"/>
              <a:buNone/>
              <a:defRPr/>
            </a:lvl1pPr>
            <a:lvl2pPr lvl="1" rtl="1" algn="r">
              <a:spcBef>
                <a:spcPts val="0"/>
              </a:spcBef>
              <a:spcAft>
                <a:spcPts val="0"/>
              </a:spcAft>
              <a:buSzPts val="1400"/>
              <a:buNone/>
              <a:defRPr/>
            </a:lvl2pPr>
            <a:lvl3pPr lvl="2" rtl="1" algn="r">
              <a:spcBef>
                <a:spcPts val="0"/>
              </a:spcBef>
              <a:spcAft>
                <a:spcPts val="0"/>
              </a:spcAft>
              <a:buSzPts val="1400"/>
              <a:buNone/>
              <a:defRPr/>
            </a:lvl3pPr>
            <a:lvl4pPr lvl="3" rtl="1" algn="r">
              <a:spcBef>
                <a:spcPts val="0"/>
              </a:spcBef>
              <a:spcAft>
                <a:spcPts val="0"/>
              </a:spcAft>
              <a:buSzPts val="1400"/>
              <a:buNone/>
              <a:defRPr/>
            </a:lvl4pPr>
            <a:lvl5pPr lvl="4" rtl="1" algn="r">
              <a:spcBef>
                <a:spcPts val="0"/>
              </a:spcBef>
              <a:spcAft>
                <a:spcPts val="0"/>
              </a:spcAft>
              <a:buSzPts val="1400"/>
              <a:buNone/>
              <a:defRPr/>
            </a:lvl5pPr>
            <a:lvl6pPr lvl="5" rtl="1" algn="r">
              <a:spcBef>
                <a:spcPts val="0"/>
              </a:spcBef>
              <a:spcAft>
                <a:spcPts val="0"/>
              </a:spcAft>
              <a:buSzPts val="1400"/>
              <a:buNone/>
              <a:defRPr/>
            </a:lvl6pPr>
            <a:lvl7pPr lvl="6" rtl="1" algn="r">
              <a:spcBef>
                <a:spcPts val="0"/>
              </a:spcBef>
              <a:spcAft>
                <a:spcPts val="0"/>
              </a:spcAft>
              <a:buSzPts val="1400"/>
              <a:buNone/>
              <a:defRPr/>
            </a:lvl7pPr>
            <a:lvl8pPr lvl="7" rtl="1" algn="r">
              <a:spcBef>
                <a:spcPts val="0"/>
              </a:spcBef>
              <a:spcAft>
                <a:spcPts val="0"/>
              </a:spcAft>
              <a:buSzPts val="1400"/>
              <a:buNone/>
              <a:defRPr/>
            </a:lvl8pPr>
            <a:lvl9pPr lvl="8" rtl="1" algn="r">
              <a:spcBef>
                <a:spcPts val="0"/>
              </a:spcBef>
              <a:spcAft>
                <a:spcPts val="0"/>
              </a:spcAft>
              <a:buSzPts val="1400"/>
              <a:buNone/>
              <a:defRPr/>
            </a:lvl9pPr>
          </a:lstStyle>
          <a:p/>
        </p:txBody>
      </p:sp>
      <p:sp>
        <p:nvSpPr>
          <p:cNvPr id="47" name="Google Shape;47;p6"/>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rtl="1" algn="ctr">
              <a:spcBef>
                <a:spcPts val="0"/>
              </a:spcBef>
              <a:spcAft>
                <a:spcPts val="0"/>
              </a:spcAft>
              <a:buSzPts val="1400"/>
              <a:buNone/>
              <a:defRPr/>
            </a:lvl1pPr>
            <a:lvl2pPr lvl="1" rtl="1" algn="r">
              <a:spcBef>
                <a:spcPts val="0"/>
              </a:spcBef>
              <a:spcAft>
                <a:spcPts val="0"/>
              </a:spcAft>
              <a:buSzPts val="1400"/>
              <a:buNone/>
              <a:defRPr/>
            </a:lvl2pPr>
            <a:lvl3pPr lvl="2" rtl="1" algn="r">
              <a:spcBef>
                <a:spcPts val="0"/>
              </a:spcBef>
              <a:spcAft>
                <a:spcPts val="0"/>
              </a:spcAft>
              <a:buSzPts val="1400"/>
              <a:buNone/>
              <a:defRPr/>
            </a:lvl3pPr>
            <a:lvl4pPr lvl="3" rtl="1" algn="r">
              <a:spcBef>
                <a:spcPts val="0"/>
              </a:spcBef>
              <a:spcAft>
                <a:spcPts val="0"/>
              </a:spcAft>
              <a:buSzPts val="1400"/>
              <a:buNone/>
              <a:defRPr/>
            </a:lvl4pPr>
            <a:lvl5pPr lvl="4" rtl="1" algn="r">
              <a:spcBef>
                <a:spcPts val="0"/>
              </a:spcBef>
              <a:spcAft>
                <a:spcPts val="0"/>
              </a:spcAft>
              <a:buSzPts val="1400"/>
              <a:buNone/>
              <a:defRPr/>
            </a:lvl5pPr>
            <a:lvl6pPr lvl="5" rtl="1" algn="r">
              <a:spcBef>
                <a:spcPts val="0"/>
              </a:spcBef>
              <a:spcAft>
                <a:spcPts val="0"/>
              </a:spcAft>
              <a:buSzPts val="1400"/>
              <a:buNone/>
              <a:defRPr/>
            </a:lvl6pPr>
            <a:lvl7pPr lvl="6" rtl="1" algn="r">
              <a:spcBef>
                <a:spcPts val="0"/>
              </a:spcBef>
              <a:spcAft>
                <a:spcPts val="0"/>
              </a:spcAft>
              <a:buSzPts val="1400"/>
              <a:buNone/>
              <a:defRPr/>
            </a:lvl7pPr>
            <a:lvl8pPr lvl="7" rtl="1" algn="r">
              <a:spcBef>
                <a:spcPts val="0"/>
              </a:spcBef>
              <a:spcAft>
                <a:spcPts val="0"/>
              </a:spcAft>
              <a:buSzPts val="1400"/>
              <a:buNone/>
              <a:defRPr/>
            </a:lvl8pPr>
            <a:lvl9pPr lvl="8" rtl="1" algn="r">
              <a:spcBef>
                <a:spcPts val="0"/>
              </a:spcBef>
              <a:spcAft>
                <a:spcPts val="0"/>
              </a:spcAft>
              <a:buSzPts val="1400"/>
              <a:buNone/>
              <a:defRPr/>
            </a:lvl9pPr>
          </a:lstStyle>
          <a:p/>
        </p:txBody>
      </p:sp>
      <p:sp>
        <p:nvSpPr>
          <p:cNvPr id="48" name="Google Shape;48;p6"/>
          <p:cNvSpPr txBox="1"/>
          <p:nvPr>
            <p:ph idx="12" type="sldNum"/>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indent="0" lvl="0" marL="0" rtl="1" algn="l">
              <a:spcBef>
                <a:spcPts val="0"/>
              </a:spcBef>
              <a:buNone/>
              <a:defRPr/>
            </a:lvl1pPr>
            <a:lvl2pPr indent="0" lvl="1" marL="0" rtl="1" algn="l">
              <a:spcBef>
                <a:spcPts val="0"/>
              </a:spcBef>
              <a:buNone/>
              <a:defRPr/>
            </a:lvl2pPr>
            <a:lvl3pPr indent="0" lvl="2" marL="0" rtl="1" algn="l">
              <a:spcBef>
                <a:spcPts val="0"/>
              </a:spcBef>
              <a:buNone/>
              <a:defRPr/>
            </a:lvl3pPr>
            <a:lvl4pPr indent="0" lvl="3" marL="0" rtl="1" algn="l">
              <a:spcBef>
                <a:spcPts val="0"/>
              </a:spcBef>
              <a:buNone/>
              <a:defRPr/>
            </a:lvl4pPr>
            <a:lvl5pPr indent="0" lvl="4" marL="0" rtl="1" algn="l">
              <a:spcBef>
                <a:spcPts val="0"/>
              </a:spcBef>
              <a:buNone/>
              <a:defRPr/>
            </a:lvl5pPr>
            <a:lvl6pPr indent="0" lvl="5" marL="0" rtl="1" algn="l">
              <a:spcBef>
                <a:spcPts val="0"/>
              </a:spcBef>
              <a:buNone/>
              <a:defRPr/>
            </a:lvl6pPr>
            <a:lvl7pPr indent="0" lvl="6" marL="0" rtl="1" algn="l">
              <a:spcBef>
                <a:spcPts val="0"/>
              </a:spcBef>
              <a:buNone/>
              <a:defRPr/>
            </a:lvl7pPr>
            <a:lvl8pPr indent="0" lvl="7" marL="0" rtl="1" algn="l">
              <a:spcBef>
                <a:spcPts val="0"/>
              </a:spcBef>
              <a:buNone/>
              <a:defRPr/>
            </a:lvl8pPr>
            <a:lvl9pPr indent="0" lvl="8" marL="0" rtl="1" algn="l">
              <a:spcBef>
                <a:spcPts val="0"/>
              </a:spcBef>
              <a:buNone/>
              <a:defRPr/>
            </a:lvl9pPr>
          </a:lstStyle>
          <a:p>
            <a:pPr indent="0" lvl="0" marL="0" rtl="1" algn="l">
              <a:spcBef>
                <a:spcPts val="0"/>
              </a:spcBef>
              <a:spcAft>
                <a:spcPts val="0"/>
              </a:spcAft>
              <a:buNone/>
            </a:pPr>
            <a:fld id="{00000000-1234-1234-1234-123412341234}" type="slidenum">
              <a:rPr lang="fa-I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7"/>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rtl="1" algn="ctr">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51" name="Google Shape;51;p7"/>
          <p:cNvSpPr txBox="1"/>
          <p:nvPr>
            <p:ph idx="10" type="dt"/>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lvl="0" rtl="1" algn="r">
              <a:spcBef>
                <a:spcPts val="0"/>
              </a:spcBef>
              <a:spcAft>
                <a:spcPts val="0"/>
              </a:spcAft>
              <a:buSzPts val="1400"/>
              <a:buNone/>
              <a:defRPr/>
            </a:lvl1pPr>
            <a:lvl2pPr lvl="1" rtl="1" algn="r">
              <a:spcBef>
                <a:spcPts val="0"/>
              </a:spcBef>
              <a:spcAft>
                <a:spcPts val="0"/>
              </a:spcAft>
              <a:buSzPts val="1400"/>
              <a:buNone/>
              <a:defRPr/>
            </a:lvl2pPr>
            <a:lvl3pPr lvl="2" rtl="1" algn="r">
              <a:spcBef>
                <a:spcPts val="0"/>
              </a:spcBef>
              <a:spcAft>
                <a:spcPts val="0"/>
              </a:spcAft>
              <a:buSzPts val="1400"/>
              <a:buNone/>
              <a:defRPr/>
            </a:lvl3pPr>
            <a:lvl4pPr lvl="3" rtl="1" algn="r">
              <a:spcBef>
                <a:spcPts val="0"/>
              </a:spcBef>
              <a:spcAft>
                <a:spcPts val="0"/>
              </a:spcAft>
              <a:buSzPts val="1400"/>
              <a:buNone/>
              <a:defRPr/>
            </a:lvl4pPr>
            <a:lvl5pPr lvl="4" rtl="1" algn="r">
              <a:spcBef>
                <a:spcPts val="0"/>
              </a:spcBef>
              <a:spcAft>
                <a:spcPts val="0"/>
              </a:spcAft>
              <a:buSzPts val="1400"/>
              <a:buNone/>
              <a:defRPr/>
            </a:lvl5pPr>
            <a:lvl6pPr lvl="5" rtl="1" algn="r">
              <a:spcBef>
                <a:spcPts val="0"/>
              </a:spcBef>
              <a:spcAft>
                <a:spcPts val="0"/>
              </a:spcAft>
              <a:buSzPts val="1400"/>
              <a:buNone/>
              <a:defRPr/>
            </a:lvl6pPr>
            <a:lvl7pPr lvl="6" rtl="1" algn="r">
              <a:spcBef>
                <a:spcPts val="0"/>
              </a:spcBef>
              <a:spcAft>
                <a:spcPts val="0"/>
              </a:spcAft>
              <a:buSzPts val="1400"/>
              <a:buNone/>
              <a:defRPr/>
            </a:lvl7pPr>
            <a:lvl8pPr lvl="7" rtl="1" algn="r">
              <a:spcBef>
                <a:spcPts val="0"/>
              </a:spcBef>
              <a:spcAft>
                <a:spcPts val="0"/>
              </a:spcAft>
              <a:buSzPts val="1400"/>
              <a:buNone/>
              <a:defRPr/>
            </a:lvl8pPr>
            <a:lvl9pPr lvl="8" rtl="1" algn="r">
              <a:spcBef>
                <a:spcPts val="0"/>
              </a:spcBef>
              <a:spcAft>
                <a:spcPts val="0"/>
              </a:spcAft>
              <a:buSzPts val="1400"/>
              <a:buNone/>
              <a:defRPr/>
            </a:lvl9pPr>
          </a:lstStyle>
          <a:p/>
        </p:txBody>
      </p:sp>
      <p:sp>
        <p:nvSpPr>
          <p:cNvPr id="52" name="Google Shape;52;p7"/>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rtl="1" algn="ctr">
              <a:spcBef>
                <a:spcPts val="0"/>
              </a:spcBef>
              <a:spcAft>
                <a:spcPts val="0"/>
              </a:spcAft>
              <a:buSzPts val="1400"/>
              <a:buNone/>
              <a:defRPr/>
            </a:lvl1pPr>
            <a:lvl2pPr lvl="1" rtl="1" algn="r">
              <a:spcBef>
                <a:spcPts val="0"/>
              </a:spcBef>
              <a:spcAft>
                <a:spcPts val="0"/>
              </a:spcAft>
              <a:buSzPts val="1400"/>
              <a:buNone/>
              <a:defRPr/>
            </a:lvl2pPr>
            <a:lvl3pPr lvl="2" rtl="1" algn="r">
              <a:spcBef>
                <a:spcPts val="0"/>
              </a:spcBef>
              <a:spcAft>
                <a:spcPts val="0"/>
              </a:spcAft>
              <a:buSzPts val="1400"/>
              <a:buNone/>
              <a:defRPr/>
            </a:lvl3pPr>
            <a:lvl4pPr lvl="3" rtl="1" algn="r">
              <a:spcBef>
                <a:spcPts val="0"/>
              </a:spcBef>
              <a:spcAft>
                <a:spcPts val="0"/>
              </a:spcAft>
              <a:buSzPts val="1400"/>
              <a:buNone/>
              <a:defRPr/>
            </a:lvl4pPr>
            <a:lvl5pPr lvl="4" rtl="1" algn="r">
              <a:spcBef>
                <a:spcPts val="0"/>
              </a:spcBef>
              <a:spcAft>
                <a:spcPts val="0"/>
              </a:spcAft>
              <a:buSzPts val="1400"/>
              <a:buNone/>
              <a:defRPr/>
            </a:lvl5pPr>
            <a:lvl6pPr lvl="5" rtl="1" algn="r">
              <a:spcBef>
                <a:spcPts val="0"/>
              </a:spcBef>
              <a:spcAft>
                <a:spcPts val="0"/>
              </a:spcAft>
              <a:buSzPts val="1400"/>
              <a:buNone/>
              <a:defRPr/>
            </a:lvl6pPr>
            <a:lvl7pPr lvl="6" rtl="1" algn="r">
              <a:spcBef>
                <a:spcPts val="0"/>
              </a:spcBef>
              <a:spcAft>
                <a:spcPts val="0"/>
              </a:spcAft>
              <a:buSzPts val="1400"/>
              <a:buNone/>
              <a:defRPr/>
            </a:lvl7pPr>
            <a:lvl8pPr lvl="7" rtl="1" algn="r">
              <a:spcBef>
                <a:spcPts val="0"/>
              </a:spcBef>
              <a:spcAft>
                <a:spcPts val="0"/>
              </a:spcAft>
              <a:buSzPts val="1400"/>
              <a:buNone/>
              <a:defRPr/>
            </a:lvl8pPr>
            <a:lvl9pPr lvl="8" rtl="1" algn="r">
              <a:spcBef>
                <a:spcPts val="0"/>
              </a:spcBef>
              <a:spcAft>
                <a:spcPts val="0"/>
              </a:spcAft>
              <a:buSzPts val="1400"/>
              <a:buNone/>
              <a:defRPr/>
            </a:lvl9pPr>
          </a:lstStyle>
          <a:p/>
        </p:txBody>
      </p:sp>
      <p:sp>
        <p:nvSpPr>
          <p:cNvPr id="53" name="Google Shape;53;p7"/>
          <p:cNvSpPr txBox="1"/>
          <p:nvPr>
            <p:ph idx="12" type="sldNum"/>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indent="0" lvl="0" marL="0" rtl="1" algn="l">
              <a:spcBef>
                <a:spcPts val="0"/>
              </a:spcBef>
              <a:buNone/>
              <a:defRPr/>
            </a:lvl1pPr>
            <a:lvl2pPr indent="0" lvl="1" marL="0" rtl="1" algn="l">
              <a:spcBef>
                <a:spcPts val="0"/>
              </a:spcBef>
              <a:buNone/>
              <a:defRPr/>
            </a:lvl2pPr>
            <a:lvl3pPr indent="0" lvl="2" marL="0" rtl="1" algn="l">
              <a:spcBef>
                <a:spcPts val="0"/>
              </a:spcBef>
              <a:buNone/>
              <a:defRPr/>
            </a:lvl3pPr>
            <a:lvl4pPr indent="0" lvl="3" marL="0" rtl="1" algn="l">
              <a:spcBef>
                <a:spcPts val="0"/>
              </a:spcBef>
              <a:buNone/>
              <a:defRPr/>
            </a:lvl4pPr>
            <a:lvl5pPr indent="0" lvl="4" marL="0" rtl="1" algn="l">
              <a:spcBef>
                <a:spcPts val="0"/>
              </a:spcBef>
              <a:buNone/>
              <a:defRPr/>
            </a:lvl5pPr>
            <a:lvl6pPr indent="0" lvl="5" marL="0" rtl="1" algn="l">
              <a:spcBef>
                <a:spcPts val="0"/>
              </a:spcBef>
              <a:buNone/>
              <a:defRPr/>
            </a:lvl6pPr>
            <a:lvl7pPr indent="0" lvl="6" marL="0" rtl="1" algn="l">
              <a:spcBef>
                <a:spcPts val="0"/>
              </a:spcBef>
              <a:buNone/>
              <a:defRPr/>
            </a:lvl7pPr>
            <a:lvl8pPr indent="0" lvl="7" marL="0" rtl="1" algn="l">
              <a:spcBef>
                <a:spcPts val="0"/>
              </a:spcBef>
              <a:buNone/>
              <a:defRPr/>
            </a:lvl8pPr>
            <a:lvl9pPr indent="0" lvl="8" marL="0" rtl="1" algn="l">
              <a:spcBef>
                <a:spcPts val="0"/>
              </a:spcBef>
              <a:buNone/>
              <a:defRPr/>
            </a:lvl9pPr>
          </a:lstStyle>
          <a:p>
            <a:pPr indent="0" lvl="0" marL="0" rtl="1" algn="l">
              <a:spcBef>
                <a:spcPts val="0"/>
              </a:spcBef>
              <a:spcAft>
                <a:spcPts val="0"/>
              </a:spcAft>
              <a:buNone/>
            </a:pPr>
            <a:fld id="{00000000-1234-1234-1234-123412341234}" type="slidenum">
              <a:rPr lang="fa-I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4" name="Shape 54"/>
        <p:cNvGrpSpPr/>
        <p:nvPr/>
      </p:nvGrpSpPr>
      <p:grpSpPr>
        <a:xfrm>
          <a:off x="0" y="0"/>
          <a:ext cx="0" cy="0"/>
          <a:chOff x="0" y="0"/>
          <a:chExt cx="0" cy="0"/>
        </a:xfrm>
      </p:grpSpPr>
      <p:sp>
        <p:nvSpPr>
          <p:cNvPr id="55" name="Google Shape;55;p8"/>
          <p:cNvSpPr txBox="1"/>
          <p:nvPr>
            <p:ph idx="10" type="dt"/>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lvl="0" rtl="1" algn="r">
              <a:spcBef>
                <a:spcPts val="0"/>
              </a:spcBef>
              <a:spcAft>
                <a:spcPts val="0"/>
              </a:spcAft>
              <a:buSzPts val="1400"/>
              <a:buNone/>
              <a:defRPr/>
            </a:lvl1pPr>
            <a:lvl2pPr lvl="1" rtl="1" algn="r">
              <a:spcBef>
                <a:spcPts val="0"/>
              </a:spcBef>
              <a:spcAft>
                <a:spcPts val="0"/>
              </a:spcAft>
              <a:buSzPts val="1400"/>
              <a:buNone/>
              <a:defRPr/>
            </a:lvl2pPr>
            <a:lvl3pPr lvl="2" rtl="1" algn="r">
              <a:spcBef>
                <a:spcPts val="0"/>
              </a:spcBef>
              <a:spcAft>
                <a:spcPts val="0"/>
              </a:spcAft>
              <a:buSzPts val="1400"/>
              <a:buNone/>
              <a:defRPr/>
            </a:lvl3pPr>
            <a:lvl4pPr lvl="3" rtl="1" algn="r">
              <a:spcBef>
                <a:spcPts val="0"/>
              </a:spcBef>
              <a:spcAft>
                <a:spcPts val="0"/>
              </a:spcAft>
              <a:buSzPts val="1400"/>
              <a:buNone/>
              <a:defRPr/>
            </a:lvl4pPr>
            <a:lvl5pPr lvl="4" rtl="1" algn="r">
              <a:spcBef>
                <a:spcPts val="0"/>
              </a:spcBef>
              <a:spcAft>
                <a:spcPts val="0"/>
              </a:spcAft>
              <a:buSzPts val="1400"/>
              <a:buNone/>
              <a:defRPr/>
            </a:lvl5pPr>
            <a:lvl6pPr lvl="5" rtl="1" algn="r">
              <a:spcBef>
                <a:spcPts val="0"/>
              </a:spcBef>
              <a:spcAft>
                <a:spcPts val="0"/>
              </a:spcAft>
              <a:buSzPts val="1400"/>
              <a:buNone/>
              <a:defRPr/>
            </a:lvl6pPr>
            <a:lvl7pPr lvl="6" rtl="1" algn="r">
              <a:spcBef>
                <a:spcPts val="0"/>
              </a:spcBef>
              <a:spcAft>
                <a:spcPts val="0"/>
              </a:spcAft>
              <a:buSzPts val="1400"/>
              <a:buNone/>
              <a:defRPr/>
            </a:lvl7pPr>
            <a:lvl8pPr lvl="7" rtl="1" algn="r">
              <a:spcBef>
                <a:spcPts val="0"/>
              </a:spcBef>
              <a:spcAft>
                <a:spcPts val="0"/>
              </a:spcAft>
              <a:buSzPts val="1400"/>
              <a:buNone/>
              <a:defRPr/>
            </a:lvl8pPr>
            <a:lvl9pPr lvl="8" rtl="1" algn="r">
              <a:spcBef>
                <a:spcPts val="0"/>
              </a:spcBef>
              <a:spcAft>
                <a:spcPts val="0"/>
              </a:spcAft>
              <a:buSzPts val="1400"/>
              <a:buNone/>
              <a:defRPr/>
            </a:lvl9pPr>
          </a:lstStyle>
          <a:p/>
        </p:txBody>
      </p:sp>
      <p:sp>
        <p:nvSpPr>
          <p:cNvPr id="56" name="Google Shape;56;p8"/>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rtl="1" algn="ctr">
              <a:spcBef>
                <a:spcPts val="0"/>
              </a:spcBef>
              <a:spcAft>
                <a:spcPts val="0"/>
              </a:spcAft>
              <a:buSzPts val="1400"/>
              <a:buNone/>
              <a:defRPr/>
            </a:lvl1pPr>
            <a:lvl2pPr lvl="1" rtl="1" algn="r">
              <a:spcBef>
                <a:spcPts val="0"/>
              </a:spcBef>
              <a:spcAft>
                <a:spcPts val="0"/>
              </a:spcAft>
              <a:buSzPts val="1400"/>
              <a:buNone/>
              <a:defRPr/>
            </a:lvl2pPr>
            <a:lvl3pPr lvl="2" rtl="1" algn="r">
              <a:spcBef>
                <a:spcPts val="0"/>
              </a:spcBef>
              <a:spcAft>
                <a:spcPts val="0"/>
              </a:spcAft>
              <a:buSzPts val="1400"/>
              <a:buNone/>
              <a:defRPr/>
            </a:lvl3pPr>
            <a:lvl4pPr lvl="3" rtl="1" algn="r">
              <a:spcBef>
                <a:spcPts val="0"/>
              </a:spcBef>
              <a:spcAft>
                <a:spcPts val="0"/>
              </a:spcAft>
              <a:buSzPts val="1400"/>
              <a:buNone/>
              <a:defRPr/>
            </a:lvl4pPr>
            <a:lvl5pPr lvl="4" rtl="1" algn="r">
              <a:spcBef>
                <a:spcPts val="0"/>
              </a:spcBef>
              <a:spcAft>
                <a:spcPts val="0"/>
              </a:spcAft>
              <a:buSzPts val="1400"/>
              <a:buNone/>
              <a:defRPr/>
            </a:lvl5pPr>
            <a:lvl6pPr lvl="5" rtl="1" algn="r">
              <a:spcBef>
                <a:spcPts val="0"/>
              </a:spcBef>
              <a:spcAft>
                <a:spcPts val="0"/>
              </a:spcAft>
              <a:buSzPts val="1400"/>
              <a:buNone/>
              <a:defRPr/>
            </a:lvl6pPr>
            <a:lvl7pPr lvl="6" rtl="1" algn="r">
              <a:spcBef>
                <a:spcPts val="0"/>
              </a:spcBef>
              <a:spcAft>
                <a:spcPts val="0"/>
              </a:spcAft>
              <a:buSzPts val="1400"/>
              <a:buNone/>
              <a:defRPr/>
            </a:lvl7pPr>
            <a:lvl8pPr lvl="7" rtl="1" algn="r">
              <a:spcBef>
                <a:spcPts val="0"/>
              </a:spcBef>
              <a:spcAft>
                <a:spcPts val="0"/>
              </a:spcAft>
              <a:buSzPts val="1400"/>
              <a:buNone/>
              <a:defRPr/>
            </a:lvl8pPr>
            <a:lvl9pPr lvl="8" rtl="1" algn="r">
              <a:spcBef>
                <a:spcPts val="0"/>
              </a:spcBef>
              <a:spcAft>
                <a:spcPts val="0"/>
              </a:spcAft>
              <a:buSzPts val="1400"/>
              <a:buNone/>
              <a:defRPr/>
            </a:lvl9pPr>
          </a:lstStyle>
          <a:p/>
        </p:txBody>
      </p:sp>
      <p:sp>
        <p:nvSpPr>
          <p:cNvPr id="57" name="Google Shape;57;p8"/>
          <p:cNvSpPr txBox="1"/>
          <p:nvPr>
            <p:ph idx="12" type="sldNum"/>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indent="0" lvl="0" marL="0" rtl="1" algn="l">
              <a:spcBef>
                <a:spcPts val="0"/>
              </a:spcBef>
              <a:buNone/>
              <a:defRPr/>
            </a:lvl1pPr>
            <a:lvl2pPr indent="0" lvl="1" marL="0" rtl="1" algn="l">
              <a:spcBef>
                <a:spcPts val="0"/>
              </a:spcBef>
              <a:buNone/>
              <a:defRPr/>
            </a:lvl2pPr>
            <a:lvl3pPr indent="0" lvl="2" marL="0" rtl="1" algn="l">
              <a:spcBef>
                <a:spcPts val="0"/>
              </a:spcBef>
              <a:buNone/>
              <a:defRPr/>
            </a:lvl3pPr>
            <a:lvl4pPr indent="0" lvl="3" marL="0" rtl="1" algn="l">
              <a:spcBef>
                <a:spcPts val="0"/>
              </a:spcBef>
              <a:buNone/>
              <a:defRPr/>
            </a:lvl4pPr>
            <a:lvl5pPr indent="0" lvl="4" marL="0" rtl="1" algn="l">
              <a:spcBef>
                <a:spcPts val="0"/>
              </a:spcBef>
              <a:buNone/>
              <a:defRPr/>
            </a:lvl5pPr>
            <a:lvl6pPr indent="0" lvl="5" marL="0" rtl="1" algn="l">
              <a:spcBef>
                <a:spcPts val="0"/>
              </a:spcBef>
              <a:buNone/>
              <a:defRPr/>
            </a:lvl6pPr>
            <a:lvl7pPr indent="0" lvl="6" marL="0" rtl="1" algn="l">
              <a:spcBef>
                <a:spcPts val="0"/>
              </a:spcBef>
              <a:buNone/>
              <a:defRPr/>
            </a:lvl7pPr>
            <a:lvl8pPr indent="0" lvl="7" marL="0" rtl="1" algn="l">
              <a:spcBef>
                <a:spcPts val="0"/>
              </a:spcBef>
              <a:buNone/>
              <a:defRPr/>
            </a:lvl8pPr>
            <a:lvl9pPr indent="0" lvl="8" marL="0" rtl="1" algn="l">
              <a:spcBef>
                <a:spcPts val="0"/>
              </a:spcBef>
              <a:buNone/>
              <a:defRPr/>
            </a:lvl9pPr>
          </a:lstStyle>
          <a:p>
            <a:pPr indent="0" lvl="0" marL="0" rtl="1" algn="l">
              <a:spcBef>
                <a:spcPts val="0"/>
              </a:spcBef>
              <a:spcAft>
                <a:spcPts val="0"/>
              </a:spcAft>
              <a:buNone/>
            </a:pPr>
            <a:fld id="{00000000-1234-1234-1234-123412341234}" type="slidenum">
              <a:rPr lang="fa-I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457200" y="204788"/>
            <a:ext cx="3008400" cy="871500"/>
          </a:xfrm>
          <a:prstGeom prst="rect">
            <a:avLst/>
          </a:prstGeom>
          <a:noFill/>
          <a:ln>
            <a:noFill/>
          </a:ln>
        </p:spPr>
        <p:txBody>
          <a:bodyPr anchorCtr="0" anchor="b" bIns="45700" lIns="91425" spcFirstLastPara="1" rIns="91425" wrap="square" tIns="45700">
            <a:noAutofit/>
          </a:bodyPr>
          <a:lstStyle>
            <a:lvl1pPr lvl="0" rtl="1" algn="r">
              <a:spcBef>
                <a:spcPts val="0"/>
              </a:spcBef>
              <a:spcAft>
                <a:spcPts val="0"/>
              </a:spcAft>
              <a:buClr>
                <a:schemeClr val="dk1"/>
              </a:buClr>
              <a:buSzPts val="2000"/>
              <a:buFont typeface="Calibri"/>
              <a:buNone/>
              <a:defRPr b="1" sz="20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60" name="Google Shape;60;p9"/>
          <p:cNvSpPr txBox="1"/>
          <p:nvPr>
            <p:ph idx="1" type="body"/>
          </p:nvPr>
        </p:nvSpPr>
        <p:spPr>
          <a:xfrm>
            <a:off x="3575050" y="204788"/>
            <a:ext cx="5111700" cy="4389900"/>
          </a:xfrm>
          <a:prstGeom prst="rect">
            <a:avLst/>
          </a:prstGeom>
          <a:noFill/>
          <a:ln>
            <a:noFill/>
          </a:ln>
        </p:spPr>
        <p:txBody>
          <a:bodyPr anchorCtr="0" anchor="t" bIns="45700" lIns="91425" spcFirstLastPara="1" rIns="91425" wrap="square" tIns="45700">
            <a:noAutofit/>
          </a:bodyPr>
          <a:lstStyle>
            <a:lvl1pPr indent="-431800" lvl="0" marL="457200" rtl="1" algn="r">
              <a:spcBef>
                <a:spcPts val="640"/>
              </a:spcBef>
              <a:spcAft>
                <a:spcPts val="0"/>
              </a:spcAft>
              <a:buClr>
                <a:schemeClr val="dk1"/>
              </a:buClr>
              <a:buSzPts val="3200"/>
              <a:buChar char="•"/>
              <a:defRPr sz="3200"/>
            </a:lvl1pPr>
            <a:lvl2pPr indent="-406400" lvl="1" marL="914400" rtl="1" algn="r">
              <a:spcBef>
                <a:spcPts val="560"/>
              </a:spcBef>
              <a:spcAft>
                <a:spcPts val="0"/>
              </a:spcAft>
              <a:buClr>
                <a:schemeClr val="dk1"/>
              </a:buClr>
              <a:buSzPts val="2800"/>
              <a:buChar char="–"/>
              <a:defRPr sz="2800"/>
            </a:lvl2pPr>
            <a:lvl3pPr indent="-381000" lvl="2" marL="1371600" rtl="1" algn="r">
              <a:spcBef>
                <a:spcPts val="480"/>
              </a:spcBef>
              <a:spcAft>
                <a:spcPts val="0"/>
              </a:spcAft>
              <a:buClr>
                <a:schemeClr val="dk1"/>
              </a:buClr>
              <a:buSzPts val="2400"/>
              <a:buChar char="•"/>
              <a:defRPr sz="2400"/>
            </a:lvl3pPr>
            <a:lvl4pPr indent="-355600" lvl="3" marL="1828800" rtl="1" algn="r">
              <a:spcBef>
                <a:spcPts val="400"/>
              </a:spcBef>
              <a:spcAft>
                <a:spcPts val="0"/>
              </a:spcAft>
              <a:buClr>
                <a:schemeClr val="dk1"/>
              </a:buClr>
              <a:buSzPts val="2000"/>
              <a:buChar char="–"/>
              <a:defRPr sz="2000"/>
            </a:lvl4pPr>
            <a:lvl5pPr indent="-355600" lvl="4" marL="2286000" rtl="1" algn="r">
              <a:spcBef>
                <a:spcPts val="400"/>
              </a:spcBef>
              <a:spcAft>
                <a:spcPts val="0"/>
              </a:spcAft>
              <a:buClr>
                <a:schemeClr val="dk1"/>
              </a:buClr>
              <a:buSzPts val="2000"/>
              <a:buChar char="»"/>
              <a:defRPr sz="2000"/>
            </a:lvl5pPr>
            <a:lvl6pPr indent="-355600" lvl="5" marL="2743200" rtl="1" algn="r">
              <a:spcBef>
                <a:spcPts val="400"/>
              </a:spcBef>
              <a:spcAft>
                <a:spcPts val="0"/>
              </a:spcAft>
              <a:buClr>
                <a:schemeClr val="dk1"/>
              </a:buClr>
              <a:buSzPts val="2000"/>
              <a:buChar char="•"/>
              <a:defRPr sz="2000"/>
            </a:lvl6pPr>
            <a:lvl7pPr indent="-355600" lvl="6" marL="3200400" rtl="1" algn="r">
              <a:spcBef>
                <a:spcPts val="400"/>
              </a:spcBef>
              <a:spcAft>
                <a:spcPts val="0"/>
              </a:spcAft>
              <a:buClr>
                <a:schemeClr val="dk1"/>
              </a:buClr>
              <a:buSzPts val="2000"/>
              <a:buChar char="•"/>
              <a:defRPr sz="2000"/>
            </a:lvl7pPr>
            <a:lvl8pPr indent="-355600" lvl="7" marL="3657600" rtl="1" algn="r">
              <a:spcBef>
                <a:spcPts val="400"/>
              </a:spcBef>
              <a:spcAft>
                <a:spcPts val="0"/>
              </a:spcAft>
              <a:buClr>
                <a:schemeClr val="dk1"/>
              </a:buClr>
              <a:buSzPts val="2000"/>
              <a:buChar char="•"/>
              <a:defRPr sz="2000"/>
            </a:lvl8pPr>
            <a:lvl9pPr indent="-355600" lvl="8" marL="4114800" rtl="1" algn="r">
              <a:spcBef>
                <a:spcPts val="400"/>
              </a:spcBef>
              <a:spcAft>
                <a:spcPts val="0"/>
              </a:spcAft>
              <a:buClr>
                <a:schemeClr val="dk1"/>
              </a:buClr>
              <a:buSzPts val="2000"/>
              <a:buChar char="•"/>
              <a:defRPr sz="2000"/>
            </a:lvl9pPr>
          </a:lstStyle>
          <a:p/>
        </p:txBody>
      </p:sp>
      <p:sp>
        <p:nvSpPr>
          <p:cNvPr id="61" name="Google Shape;61;p9"/>
          <p:cNvSpPr txBox="1"/>
          <p:nvPr>
            <p:ph idx="2" type="body"/>
          </p:nvPr>
        </p:nvSpPr>
        <p:spPr>
          <a:xfrm>
            <a:off x="457200" y="1076325"/>
            <a:ext cx="3008400" cy="3518400"/>
          </a:xfrm>
          <a:prstGeom prst="rect">
            <a:avLst/>
          </a:prstGeom>
          <a:noFill/>
          <a:ln>
            <a:noFill/>
          </a:ln>
        </p:spPr>
        <p:txBody>
          <a:bodyPr anchorCtr="0" anchor="t" bIns="45700" lIns="91425" spcFirstLastPara="1" rIns="91425" wrap="square" tIns="45700">
            <a:noAutofit/>
          </a:bodyPr>
          <a:lstStyle>
            <a:lvl1pPr indent="-228600" lvl="0" marL="457200" rtl="1" algn="r">
              <a:spcBef>
                <a:spcPts val="280"/>
              </a:spcBef>
              <a:spcAft>
                <a:spcPts val="0"/>
              </a:spcAft>
              <a:buClr>
                <a:schemeClr val="dk1"/>
              </a:buClr>
              <a:buSzPts val="1400"/>
              <a:buNone/>
              <a:defRPr sz="1400"/>
            </a:lvl1pPr>
            <a:lvl2pPr indent="-228600" lvl="1" marL="914400" rtl="1" algn="r">
              <a:spcBef>
                <a:spcPts val="240"/>
              </a:spcBef>
              <a:spcAft>
                <a:spcPts val="0"/>
              </a:spcAft>
              <a:buClr>
                <a:schemeClr val="dk1"/>
              </a:buClr>
              <a:buSzPts val="1200"/>
              <a:buNone/>
              <a:defRPr sz="1200"/>
            </a:lvl2pPr>
            <a:lvl3pPr indent="-228600" lvl="2" marL="1371600" rtl="1" algn="r">
              <a:spcBef>
                <a:spcPts val="200"/>
              </a:spcBef>
              <a:spcAft>
                <a:spcPts val="0"/>
              </a:spcAft>
              <a:buClr>
                <a:schemeClr val="dk1"/>
              </a:buClr>
              <a:buSzPts val="1000"/>
              <a:buNone/>
              <a:defRPr sz="1000"/>
            </a:lvl3pPr>
            <a:lvl4pPr indent="-228600" lvl="3" marL="1828800" rtl="1" algn="r">
              <a:spcBef>
                <a:spcPts val="180"/>
              </a:spcBef>
              <a:spcAft>
                <a:spcPts val="0"/>
              </a:spcAft>
              <a:buClr>
                <a:schemeClr val="dk1"/>
              </a:buClr>
              <a:buSzPts val="900"/>
              <a:buNone/>
              <a:defRPr sz="900"/>
            </a:lvl4pPr>
            <a:lvl5pPr indent="-228600" lvl="4" marL="2286000" rtl="1" algn="r">
              <a:spcBef>
                <a:spcPts val="180"/>
              </a:spcBef>
              <a:spcAft>
                <a:spcPts val="0"/>
              </a:spcAft>
              <a:buClr>
                <a:schemeClr val="dk1"/>
              </a:buClr>
              <a:buSzPts val="900"/>
              <a:buNone/>
              <a:defRPr sz="900"/>
            </a:lvl5pPr>
            <a:lvl6pPr indent="-228600" lvl="5" marL="2743200" rtl="1" algn="r">
              <a:spcBef>
                <a:spcPts val="180"/>
              </a:spcBef>
              <a:spcAft>
                <a:spcPts val="0"/>
              </a:spcAft>
              <a:buClr>
                <a:schemeClr val="dk1"/>
              </a:buClr>
              <a:buSzPts val="900"/>
              <a:buNone/>
              <a:defRPr sz="900"/>
            </a:lvl6pPr>
            <a:lvl7pPr indent="-228600" lvl="6" marL="3200400" rtl="1" algn="r">
              <a:spcBef>
                <a:spcPts val="180"/>
              </a:spcBef>
              <a:spcAft>
                <a:spcPts val="0"/>
              </a:spcAft>
              <a:buClr>
                <a:schemeClr val="dk1"/>
              </a:buClr>
              <a:buSzPts val="900"/>
              <a:buNone/>
              <a:defRPr sz="900"/>
            </a:lvl7pPr>
            <a:lvl8pPr indent="-228600" lvl="7" marL="3657600" rtl="1" algn="r">
              <a:spcBef>
                <a:spcPts val="180"/>
              </a:spcBef>
              <a:spcAft>
                <a:spcPts val="0"/>
              </a:spcAft>
              <a:buClr>
                <a:schemeClr val="dk1"/>
              </a:buClr>
              <a:buSzPts val="900"/>
              <a:buNone/>
              <a:defRPr sz="900"/>
            </a:lvl8pPr>
            <a:lvl9pPr indent="-228600" lvl="8" marL="4114800" rtl="1" algn="r">
              <a:spcBef>
                <a:spcPts val="180"/>
              </a:spcBef>
              <a:spcAft>
                <a:spcPts val="0"/>
              </a:spcAft>
              <a:buClr>
                <a:schemeClr val="dk1"/>
              </a:buClr>
              <a:buSzPts val="900"/>
              <a:buNone/>
              <a:defRPr sz="900"/>
            </a:lvl9pPr>
          </a:lstStyle>
          <a:p/>
        </p:txBody>
      </p:sp>
      <p:sp>
        <p:nvSpPr>
          <p:cNvPr id="62" name="Google Shape;62;p9"/>
          <p:cNvSpPr txBox="1"/>
          <p:nvPr>
            <p:ph idx="10" type="dt"/>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lvl="0" rtl="1" algn="r">
              <a:spcBef>
                <a:spcPts val="0"/>
              </a:spcBef>
              <a:spcAft>
                <a:spcPts val="0"/>
              </a:spcAft>
              <a:buSzPts val="1400"/>
              <a:buNone/>
              <a:defRPr/>
            </a:lvl1pPr>
            <a:lvl2pPr lvl="1" rtl="1" algn="r">
              <a:spcBef>
                <a:spcPts val="0"/>
              </a:spcBef>
              <a:spcAft>
                <a:spcPts val="0"/>
              </a:spcAft>
              <a:buSzPts val="1400"/>
              <a:buNone/>
              <a:defRPr/>
            </a:lvl2pPr>
            <a:lvl3pPr lvl="2" rtl="1" algn="r">
              <a:spcBef>
                <a:spcPts val="0"/>
              </a:spcBef>
              <a:spcAft>
                <a:spcPts val="0"/>
              </a:spcAft>
              <a:buSzPts val="1400"/>
              <a:buNone/>
              <a:defRPr/>
            </a:lvl3pPr>
            <a:lvl4pPr lvl="3" rtl="1" algn="r">
              <a:spcBef>
                <a:spcPts val="0"/>
              </a:spcBef>
              <a:spcAft>
                <a:spcPts val="0"/>
              </a:spcAft>
              <a:buSzPts val="1400"/>
              <a:buNone/>
              <a:defRPr/>
            </a:lvl4pPr>
            <a:lvl5pPr lvl="4" rtl="1" algn="r">
              <a:spcBef>
                <a:spcPts val="0"/>
              </a:spcBef>
              <a:spcAft>
                <a:spcPts val="0"/>
              </a:spcAft>
              <a:buSzPts val="1400"/>
              <a:buNone/>
              <a:defRPr/>
            </a:lvl5pPr>
            <a:lvl6pPr lvl="5" rtl="1" algn="r">
              <a:spcBef>
                <a:spcPts val="0"/>
              </a:spcBef>
              <a:spcAft>
                <a:spcPts val="0"/>
              </a:spcAft>
              <a:buSzPts val="1400"/>
              <a:buNone/>
              <a:defRPr/>
            </a:lvl6pPr>
            <a:lvl7pPr lvl="6" rtl="1" algn="r">
              <a:spcBef>
                <a:spcPts val="0"/>
              </a:spcBef>
              <a:spcAft>
                <a:spcPts val="0"/>
              </a:spcAft>
              <a:buSzPts val="1400"/>
              <a:buNone/>
              <a:defRPr/>
            </a:lvl7pPr>
            <a:lvl8pPr lvl="7" rtl="1" algn="r">
              <a:spcBef>
                <a:spcPts val="0"/>
              </a:spcBef>
              <a:spcAft>
                <a:spcPts val="0"/>
              </a:spcAft>
              <a:buSzPts val="1400"/>
              <a:buNone/>
              <a:defRPr/>
            </a:lvl8pPr>
            <a:lvl9pPr lvl="8" rtl="1" algn="r">
              <a:spcBef>
                <a:spcPts val="0"/>
              </a:spcBef>
              <a:spcAft>
                <a:spcPts val="0"/>
              </a:spcAft>
              <a:buSzPts val="1400"/>
              <a:buNone/>
              <a:defRPr/>
            </a:lvl9pPr>
          </a:lstStyle>
          <a:p/>
        </p:txBody>
      </p:sp>
      <p:sp>
        <p:nvSpPr>
          <p:cNvPr id="63" name="Google Shape;63;p9"/>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rtl="1" algn="ctr">
              <a:spcBef>
                <a:spcPts val="0"/>
              </a:spcBef>
              <a:spcAft>
                <a:spcPts val="0"/>
              </a:spcAft>
              <a:buSzPts val="1400"/>
              <a:buNone/>
              <a:defRPr/>
            </a:lvl1pPr>
            <a:lvl2pPr lvl="1" rtl="1" algn="r">
              <a:spcBef>
                <a:spcPts val="0"/>
              </a:spcBef>
              <a:spcAft>
                <a:spcPts val="0"/>
              </a:spcAft>
              <a:buSzPts val="1400"/>
              <a:buNone/>
              <a:defRPr/>
            </a:lvl2pPr>
            <a:lvl3pPr lvl="2" rtl="1" algn="r">
              <a:spcBef>
                <a:spcPts val="0"/>
              </a:spcBef>
              <a:spcAft>
                <a:spcPts val="0"/>
              </a:spcAft>
              <a:buSzPts val="1400"/>
              <a:buNone/>
              <a:defRPr/>
            </a:lvl3pPr>
            <a:lvl4pPr lvl="3" rtl="1" algn="r">
              <a:spcBef>
                <a:spcPts val="0"/>
              </a:spcBef>
              <a:spcAft>
                <a:spcPts val="0"/>
              </a:spcAft>
              <a:buSzPts val="1400"/>
              <a:buNone/>
              <a:defRPr/>
            </a:lvl4pPr>
            <a:lvl5pPr lvl="4" rtl="1" algn="r">
              <a:spcBef>
                <a:spcPts val="0"/>
              </a:spcBef>
              <a:spcAft>
                <a:spcPts val="0"/>
              </a:spcAft>
              <a:buSzPts val="1400"/>
              <a:buNone/>
              <a:defRPr/>
            </a:lvl5pPr>
            <a:lvl6pPr lvl="5" rtl="1" algn="r">
              <a:spcBef>
                <a:spcPts val="0"/>
              </a:spcBef>
              <a:spcAft>
                <a:spcPts val="0"/>
              </a:spcAft>
              <a:buSzPts val="1400"/>
              <a:buNone/>
              <a:defRPr/>
            </a:lvl6pPr>
            <a:lvl7pPr lvl="6" rtl="1" algn="r">
              <a:spcBef>
                <a:spcPts val="0"/>
              </a:spcBef>
              <a:spcAft>
                <a:spcPts val="0"/>
              </a:spcAft>
              <a:buSzPts val="1400"/>
              <a:buNone/>
              <a:defRPr/>
            </a:lvl7pPr>
            <a:lvl8pPr lvl="7" rtl="1" algn="r">
              <a:spcBef>
                <a:spcPts val="0"/>
              </a:spcBef>
              <a:spcAft>
                <a:spcPts val="0"/>
              </a:spcAft>
              <a:buSzPts val="1400"/>
              <a:buNone/>
              <a:defRPr/>
            </a:lvl8pPr>
            <a:lvl9pPr lvl="8" rtl="1" algn="r">
              <a:spcBef>
                <a:spcPts val="0"/>
              </a:spcBef>
              <a:spcAft>
                <a:spcPts val="0"/>
              </a:spcAft>
              <a:buSzPts val="1400"/>
              <a:buNone/>
              <a:defRPr/>
            </a:lvl9pPr>
          </a:lstStyle>
          <a:p/>
        </p:txBody>
      </p:sp>
      <p:sp>
        <p:nvSpPr>
          <p:cNvPr id="64" name="Google Shape;64;p9"/>
          <p:cNvSpPr txBox="1"/>
          <p:nvPr>
            <p:ph idx="12" type="sldNum"/>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indent="0" lvl="0" marL="0" rtl="1" algn="l">
              <a:spcBef>
                <a:spcPts val="0"/>
              </a:spcBef>
              <a:buNone/>
              <a:defRPr/>
            </a:lvl1pPr>
            <a:lvl2pPr indent="0" lvl="1" marL="0" rtl="1" algn="l">
              <a:spcBef>
                <a:spcPts val="0"/>
              </a:spcBef>
              <a:buNone/>
              <a:defRPr/>
            </a:lvl2pPr>
            <a:lvl3pPr indent="0" lvl="2" marL="0" rtl="1" algn="l">
              <a:spcBef>
                <a:spcPts val="0"/>
              </a:spcBef>
              <a:buNone/>
              <a:defRPr/>
            </a:lvl3pPr>
            <a:lvl4pPr indent="0" lvl="3" marL="0" rtl="1" algn="l">
              <a:spcBef>
                <a:spcPts val="0"/>
              </a:spcBef>
              <a:buNone/>
              <a:defRPr/>
            </a:lvl4pPr>
            <a:lvl5pPr indent="0" lvl="4" marL="0" rtl="1" algn="l">
              <a:spcBef>
                <a:spcPts val="0"/>
              </a:spcBef>
              <a:buNone/>
              <a:defRPr/>
            </a:lvl5pPr>
            <a:lvl6pPr indent="0" lvl="5" marL="0" rtl="1" algn="l">
              <a:spcBef>
                <a:spcPts val="0"/>
              </a:spcBef>
              <a:buNone/>
              <a:defRPr/>
            </a:lvl6pPr>
            <a:lvl7pPr indent="0" lvl="6" marL="0" rtl="1" algn="l">
              <a:spcBef>
                <a:spcPts val="0"/>
              </a:spcBef>
              <a:buNone/>
              <a:defRPr/>
            </a:lvl7pPr>
            <a:lvl8pPr indent="0" lvl="7" marL="0" rtl="1" algn="l">
              <a:spcBef>
                <a:spcPts val="0"/>
              </a:spcBef>
              <a:buNone/>
              <a:defRPr/>
            </a:lvl8pPr>
            <a:lvl9pPr indent="0" lvl="8" marL="0" rtl="1" algn="l">
              <a:spcBef>
                <a:spcPts val="0"/>
              </a:spcBef>
              <a:buNone/>
              <a:defRPr/>
            </a:lvl9pPr>
          </a:lstStyle>
          <a:p>
            <a:pPr indent="0" lvl="0" marL="0" rtl="1" algn="l">
              <a:spcBef>
                <a:spcPts val="0"/>
              </a:spcBef>
              <a:spcAft>
                <a:spcPts val="0"/>
              </a:spcAft>
              <a:buNone/>
            </a:pPr>
            <a:fld id="{00000000-1234-1234-1234-123412341234}" type="slidenum">
              <a:rPr lang="fa-I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1792288" y="3600450"/>
            <a:ext cx="5486400" cy="425100"/>
          </a:xfrm>
          <a:prstGeom prst="rect">
            <a:avLst/>
          </a:prstGeom>
          <a:noFill/>
          <a:ln>
            <a:noFill/>
          </a:ln>
        </p:spPr>
        <p:txBody>
          <a:bodyPr anchorCtr="0" anchor="b" bIns="45700" lIns="91425" spcFirstLastPara="1" rIns="91425" wrap="square" tIns="45700">
            <a:noAutofit/>
          </a:bodyPr>
          <a:lstStyle>
            <a:lvl1pPr lvl="0" rtl="1" algn="r">
              <a:spcBef>
                <a:spcPts val="0"/>
              </a:spcBef>
              <a:spcAft>
                <a:spcPts val="0"/>
              </a:spcAft>
              <a:buClr>
                <a:schemeClr val="dk1"/>
              </a:buClr>
              <a:buSzPts val="2000"/>
              <a:buFont typeface="Calibri"/>
              <a:buNone/>
              <a:defRPr b="1" sz="20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67" name="Google Shape;67;p10"/>
          <p:cNvSpPr/>
          <p:nvPr>
            <p:ph idx="2" type="pic"/>
          </p:nvPr>
        </p:nvSpPr>
        <p:spPr>
          <a:xfrm>
            <a:off x="1792288" y="459581"/>
            <a:ext cx="5486400" cy="3086100"/>
          </a:xfrm>
          <a:prstGeom prst="rect">
            <a:avLst/>
          </a:prstGeom>
          <a:noFill/>
          <a:ln>
            <a:noFill/>
          </a:ln>
        </p:spPr>
        <p:txBody>
          <a:bodyPr anchorCtr="0" anchor="t" bIns="45700" lIns="91425" spcFirstLastPara="1" rIns="91425" wrap="square" tIns="45700">
            <a:noAutofit/>
          </a:bodyPr>
          <a:lstStyle>
            <a:lvl1pPr lvl="0" marR="0" rtl="1" algn="r">
              <a:spcBef>
                <a:spcPts val="640"/>
              </a:spcBef>
              <a:spcAft>
                <a:spcPts val="0"/>
              </a:spcAft>
              <a:buClr>
                <a:schemeClr val="dk1"/>
              </a:buClr>
              <a:buSzPts val="3200"/>
              <a:buFont typeface="Arial"/>
              <a:buNone/>
              <a:defRPr b="0" i="0" sz="3200" u="none" cap="none" strike="noStrike">
                <a:solidFill>
                  <a:schemeClr val="dk1"/>
                </a:solidFill>
                <a:latin typeface="Calibri"/>
                <a:ea typeface="Calibri"/>
                <a:cs typeface="Calibri"/>
                <a:sym typeface="Calibri"/>
              </a:defRPr>
            </a:lvl1pPr>
            <a:lvl2pPr lvl="1" marR="0" rtl="1" algn="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1" algn="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1" algn="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1" algn="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1" algn="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1" algn="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1" algn="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1" algn="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68" name="Google Shape;68;p10"/>
          <p:cNvSpPr txBox="1"/>
          <p:nvPr>
            <p:ph idx="1" type="body"/>
          </p:nvPr>
        </p:nvSpPr>
        <p:spPr>
          <a:xfrm>
            <a:off x="1792288" y="4025503"/>
            <a:ext cx="5486400" cy="603600"/>
          </a:xfrm>
          <a:prstGeom prst="rect">
            <a:avLst/>
          </a:prstGeom>
          <a:noFill/>
          <a:ln>
            <a:noFill/>
          </a:ln>
        </p:spPr>
        <p:txBody>
          <a:bodyPr anchorCtr="0" anchor="t" bIns="45700" lIns="91425" spcFirstLastPara="1" rIns="91425" wrap="square" tIns="45700">
            <a:noAutofit/>
          </a:bodyPr>
          <a:lstStyle>
            <a:lvl1pPr indent="-228600" lvl="0" marL="457200" rtl="1" algn="r">
              <a:spcBef>
                <a:spcPts val="280"/>
              </a:spcBef>
              <a:spcAft>
                <a:spcPts val="0"/>
              </a:spcAft>
              <a:buClr>
                <a:schemeClr val="dk1"/>
              </a:buClr>
              <a:buSzPts val="1400"/>
              <a:buNone/>
              <a:defRPr sz="1400"/>
            </a:lvl1pPr>
            <a:lvl2pPr indent="-228600" lvl="1" marL="914400" rtl="1" algn="r">
              <a:spcBef>
                <a:spcPts val="240"/>
              </a:spcBef>
              <a:spcAft>
                <a:spcPts val="0"/>
              </a:spcAft>
              <a:buClr>
                <a:schemeClr val="dk1"/>
              </a:buClr>
              <a:buSzPts val="1200"/>
              <a:buNone/>
              <a:defRPr sz="1200"/>
            </a:lvl2pPr>
            <a:lvl3pPr indent="-228600" lvl="2" marL="1371600" rtl="1" algn="r">
              <a:spcBef>
                <a:spcPts val="200"/>
              </a:spcBef>
              <a:spcAft>
                <a:spcPts val="0"/>
              </a:spcAft>
              <a:buClr>
                <a:schemeClr val="dk1"/>
              </a:buClr>
              <a:buSzPts val="1000"/>
              <a:buNone/>
              <a:defRPr sz="1000"/>
            </a:lvl3pPr>
            <a:lvl4pPr indent="-228600" lvl="3" marL="1828800" rtl="1" algn="r">
              <a:spcBef>
                <a:spcPts val="180"/>
              </a:spcBef>
              <a:spcAft>
                <a:spcPts val="0"/>
              </a:spcAft>
              <a:buClr>
                <a:schemeClr val="dk1"/>
              </a:buClr>
              <a:buSzPts val="900"/>
              <a:buNone/>
              <a:defRPr sz="900"/>
            </a:lvl4pPr>
            <a:lvl5pPr indent="-228600" lvl="4" marL="2286000" rtl="1" algn="r">
              <a:spcBef>
                <a:spcPts val="180"/>
              </a:spcBef>
              <a:spcAft>
                <a:spcPts val="0"/>
              </a:spcAft>
              <a:buClr>
                <a:schemeClr val="dk1"/>
              </a:buClr>
              <a:buSzPts val="900"/>
              <a:buNone/>
              <a:defRPr sz="900"/>
            </a:lvl5pPr>
            <a:lvl6pPr indent="-228600" lvl="5" marL="2743200" rtl="1" algn="r">
              <a:spcBef>
                <a:spcPts val="180"/>
              </a:spcBef>
              <a:spcAft>
                <a:spcPts val="0"/>
              </a:spcAft>
              <a:buClr>
                <a:schemeClr val="dk1"/>
              </a:buClr>
              <a:buSzPts val="900"/>
              <a:buNone/>
              <a:defRPr sz="900"/>
            </a:lvl6pPr>
            <a:lvl7pPr indent="-228600" lvl="6" marL="3200400" rtl="1" algn="r">
              <a:spcBef>
                <a:spcPts val="180"/>
              </a:spcBef>
              <a:spcAft>
                <a:spcPts val="0"/>
              </a:spcAft>
              <a:buClr>
                <a:schemeClr val="dk1"/>
              </a:buClr>
              <a:buSzPts val="900"/>
              <a:buNone/>
              <a:defRPr sz="900"/>
            </a:lvl7pPr>
            <a:lvl8pPr indent="-228600" lvl="7" marL="3657600" rtl="1" algn="r">
              <a:spcBef>
                <a:spcPts val="180"/>
              </a:spcBef>
              <a:spcAft>
                <a:spcPts val="0"/>
              </a:spcAft>
              <a:buClr>
                <a:schemeClr val="dk1"/>
              </a:buClr>
              <a:buSzPts val="900"/>
              <a:buNone/>
              <a:defRPr sz="900"/>
            </a:lvl8pPr>
            <a:lvl9pPr indent="-228600" lvl="8" marL="4114800" rtl="1" algn="r">
              <a:spcBef>
                <a:spcPts val="180"/>
              </a:spcBef>
              <a:spcAft>
                <a:spcPts val="0"/>
              </a:spcAft>
              <a:buClr>
                <a:schemeClr val="dk1"/>
              </a:buClr>
              <a:buSzPts val="900"/>
              <a:buNone/>
              <a:defRPr sz="900"/>
            </a:lvl9pPr>
          </a:lstStyle>
          <a:p/>
        </p:txBody>
      </p:sp>
      <p:sp>
        <p:nvSpPr>
          <p:cNvPr id="69" name="Google Shape;69;p10"/>
          <p:cNvSpPr txBox="1"/>
          <p:nvPr>
            <p:ph idx="10" type="dt"/>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lvl="0" rtl="1" algn="r">
              <a:spcBef>
                <a:spcPts val="0"/>
              </a:spcBef>
              <a:spcAft>
                <a:spcPts val="0"/>
              </a:spcAft>
              <a:buSzPts val="1400"/>
              <a:buNone/>
              <a:defRPr/>
            </a:lvl1pPr>
            <a:lvl2pPr lvl="1" rtl="1" algn="r">
              <a:spcBef>
                <a:spcPts val="0"/>
              </a:spcBef>
              <a:spcAft>
                <a:spcPts val="0"/>
              </a:spcAft>
              <a:buSzPts val="1400"/>
              <a:buNone/>
              <a:defRPr/>
            </a:lvl2pPr>
            <a:lvl3pPr lvl="2" rtl="1" algn="r">
              <a:spcBef>
                <a:spcPts val="0"/>
              </a:spcBef>
              <a:spcAft>
                <a:spcPts val="0"/>
              </a:spcAft>
              <a:buSzPts val="1400"/>
              <a:buNone/>
              <a:defRPr/>
            </a:lvl3pPr>
            <a:lvl4pPr lvl="3" rtl="1" algn="r">
              <a:spcBef>
                <a:spcPts val="0"/>
              </a:spcBef>
              <a:spcAft>
                <a:spcPts val="0"/>
              </a:spcAft>
              <a:buSzPts val="1400"/>
              <a:buNone/>
              <a:defRPr/>
            </a:lvl4pPr>
            <a:lvl5pPr lvl="4" rtl="1" algn="r">
              <a:spcBef>
                <a:spcPts val="0"/>
              </a:spcBef>
              <a:spcAft>
                <a:spcPts val="0"/>
              </a:spcAft>
              <a:buSzPts val="1400"/>
              <a:buNone/>
              <a:defRPr/>
            </a:lvl5pPr>
            <a:lvl6pPr lvl="5" rtl="1" algn="r">
              <a:spcBef>
                <a:spcPts val="0"/>
              </a:spcBef>
              <a:spcAft>
                <a:spcPts val="0"/>
              </a:spcAft>
              <a:buSzPts val="1400"/>
              <a:buNone/>
              <a:defRPr/>
            </a:lvl6pPr>
            <a:lvl7pPr lvl="6" rtl="1" algn="r">
              <a:spcBef>
                <a:spcPts val="0"/>
              </a:spcBef>
              <a:spcAft>
                <a:spcPts val="0"/>
              </a:spcAft>
              <a:buSzPts val="1400"/>
              <a:buNone/>
              <a:defRPr/>
            </a:lvl7pPr>
            <a:lvl8pPr lvl="7" rtl="1" algn="r">
              <a:spcBef>
                <a:spcPts val="0"/>
              </a:spcBef>
              <a:spcAft>
                <a:spcPts val="0"/>
              </a:spcAft>
              <a:buSzPts val="1400"/>
              <a:buNone/>
              <a:defRPr/>
            </a:lvl8pPr>
            <a:lvl9pPr lvl="8" rtl="1" algn="r">
              <a:spcBef>
                <a:spcPts val="0"/>
              </a:spcBef>
              <a:spcAft>
                <a:spcPts val="0"/>
              </a:spcAft>
              <a:buSzPts val="1400"/>
              <a:buNone/>
              <a:defRPr/>
            </a:lvl9pPr>
          </a:lstStyle>
          <a:p/>
        </p:txBody>
      </p:sp>
      <p:sp>
        <p:nvSpPr>
          <p:cNvPr id="70" name="Google Shape;70;p10"/>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rtl="1" algn="ctr">
              <a:spcBef>
                <a:spcPts val="0"/>
              </a:spcBef>
              <a:spcAft>
                <a:spcPts val="0"/>
              </a:spcAft>
              <a:buSzPts val="1400"/>
              <a:buNone/>
              <a:defRPr/>
            </a:lvl1pPr>
            <a:lvl2pPr lvl="1" rtl="1" algn="r">
              <a:spcBef>
                <a:spcPts val="0"/>
              </a:spcBef>
              <a:spcAft>
                <a:spcPts val="0"/>
              </a:spcAft>
              <a:buSzPts val="1400"/>
              <a:buNone/>
              <a:defRPr/>
            </a:lvl2pPr>
            <a:lvl3pPr lvl="2" rtl="1" algn="r">
              <a:spcBef>
                <a:spcPts val="0"/>
              </a:spcBef>
              <a:spcAft>
                <a:spcPts val="0"/>
              </a:spcAft>
              <a:buSzPts val="1400"/>
              <a:buNone/>
              <a:defRPr/>
            </a:lvl3pPr>
            <a:lvl4pPr lvl="3" rtl="1" algn="r">
              <a:spcBef>
                <a:spcPts val="0"/>
              </a:spcBef>
              <a:spcAft>
                <a:spcPts val="0"/>
              </a:spcAft>
              <a:buSzPts val="1400"/>
              <a:buNone/>
              <a:defRPr/>
            </a:lvl4pPr>
            <a:lvl5pPr lvl="4" rtl="1" algn="r">
              <a:spcBef>
                <a:spcPts val="0"/>
              </a:spcBef>
              <a:spcAft>
                <a:spcPts val="0"/>
              </a:spcAft>
              <a:buSzPts val="1400"/>
              <a:buNone/>
              <a:defRPr/>
            </a:lvl5pPr>
            <a:lvl6pPr lvl="5" rtl="1" algn="r">
              <a:spcBef>
                <a:spcPts val="0"/>
              </a:spcBef>
              <a:spcAft>
                <a:spcPts val="0"/>
              </a:spcAft>
              <a:buSzPts val="1400"/>
              <a:buNone/>
              <a:defRPr/>
            </a:lvl6pPr>
            <a:lvl7pPr lvl="6" rtl="1" algn="r">
              <a:spcBef>
                <a:spcPts val="0"/>
              </a:spcBef>
              <a:spcAft>
                <a:spcPts val="0"/>
              </a:spcAft>
              <a:buSzPts val="1400"/>
              <a:buNone/>
              <a:defRPr/>
            </a:lvl7pPr>
            <a:lvl8pPr lvl="7" rtl="1" algn="r">
              <a:spcBef>
                <a:spcPts val="0"/>
              </a:spcBef>
              <a:spcAft>
                <a:spcPts val="0"/>
              </a:spcAft>
              <a:buSzPts val="1400"/>
              <a:buNone/>
              <a:defRPr/>
            </a:lvl8pPr>
            <a:lvl9pPr lvl="8" rtl="1" algn="r">
              <a:spcBef>
                <a:spcPts val="0"/>
              </a:spcBef>
              <a:spcAft>
                <a:spcPts val="0"/>
              </a:spcAft>
              <a:buSzPts val="1400"/>
              <a:buNone/>
              <a:defRPr/>
            </a:lvl9pPr>
          </a:lstStyle>
          <a:p/>
        </p:txBody>
      </p:sp>
      <p:sp>
        <p:nvSpPr>
          <p:cNvPr id="71" name="Google Shape;71;p10"/>
          <p:cNvSpPr txBox="1"/>
          <p:nvPr>
            <p:ph idx="12" type="sldNum"/>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indent="0" lvl="0" marL="0" rtl="1" algn="l">
              <a:spcBef>
                <a:spcPts val="0"/>
              </a:spcBef>
              <a:buNone/>
              <a:defRPr/>
            </a:lvl1pPr>
            <a:lvl2pPr indent="0" lvl="1" marL="0" rtl="1" algn="l">
              <a:spcBef>
                <a:spcPts val="0"/>
              </a:spcBef>
              <a:buNone/>
              <a:defRPr/>
            </a:lvl2pPr>
            <a:lvl3pPr indent="0" lvl="2" marL="0" rtl="1" algn="l">
              <a:spcBef>
                <a:spcPts val="0"/>
              </a:spcBef>
              <a:buNone/>
              <a:defRPr/>
            </a:lvl3pPr>
            <a:lvl4pPr indent="0" lvl="3" marL="0" rtl="1" algn="l">
              <a:spcBef>
                <a:spcPts val="0"/>
              </a:spcBef>
              <a:buNone/>
              <a:defRPr/>
            </a:lvl4pPr>
            <a:lvl5pPr indent="0" lvl="4" marL="0" rtl="1" algn="l">
              <a:spcBef>
                <a:spcPts val="0"/>
              </a:spcBef>
              <a:buNone/>
              <a:defRPr/>
            </a:lvl5pPr>
            <a:lvl6pPr indent="0" lvl="5" marL="0" rtl="1" algn="l">
              <a:spcBef>
                <a:spcPts val="0"/>
              </a:spcBef>
              <a:buNone/>
              <a:defRPr/>
            </a:lvl6pPr>
            <a:lvl7pPr indent="0" lvl="6" marL="0" rtl="1" algn="l">
              <a:spcBef>
                <a:spcPts val="0"/>
              </a:spcBef>
              <a:buNone/>
              <a:defRPr/>
            </a:lvl7pPr>
            <a:lvl8pPr indent="0" lvl="7" marL="0" rtl="1" algn="l">
              <a:spcBef>
                <a:spcPts val="0"/>
              </a:spcBef>
              <a:buNone/>
              <a:defRPr/>
            </a:lvl8pPr>
            <a:lvl9pPr indent="0" lvl="8" marL="0" rtl="1" algn="l">
              <a:spcBef>
                <a:spcPts val="0"/>
              </a:spcBef>
              <a:buNone/>
              <a:defRPr/>
            </a:lvl9pPr>
          </a:lstStyle>
          <a:p>
            <a:pPr indent="0" lvl="0" marL="0" rtl="1" algn="l">
              <a:spcBef>
                <a:spcPts val="0"/>
              </a:spcBef>
              <a:spcAft>
                <a:spcPts val="0"/>
              </a:spcAft>
              <a:buNone/>
            </a:pPr>
            <a:fld id="{00000000-1234-1234-1234-123412341234}" type="slidenum">
              <a:rPr lang="fa-I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marR="0" rtl="1"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11" name="Google Shape;11;p1"/>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Autofit/>
          </a:bodyPr>
          <a:lstStyle>
            <a:lvl1pPr indent="-431800" lvl="0" marL="457200" marR="0" rtl="1" algn="r">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1" algn="r">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1" algn="r">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1" algn="r">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1" algn="r">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1" algn="r">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1" algn="r">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1" algn="r">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1" algn="r">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Google Shape;12;p1"/>
          <p:cNvSpPr txBox="1"/>
          <p:nvPr>
            <p:ph idx="10" type="dt"/>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lvl="0" marR="0" rtl="1" algn="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1" algn="r">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1" algn="r">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1" algn="r">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1" algn="r">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1" algn="r">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1" algn="r">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1" algn="r">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1" algn="r">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1"/>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marR="0" rtl="1"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1" algn="r">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1" algn="r">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1" algn="r">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1" algn="r">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1" algn="r">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1" algn="r">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1" algn="r">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1" algn="r">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1"/>
          <p:cNvSpPr txBox="1"/>
          <p:nvPr>
            <p:ph idx="12" type="sldNum"/>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1" algn="l">
              <a:spcBef>
                <a:spcPts val="0"/>
              </a:spcBef>
              <a:buNone/>
              <a:defRPr b="0" i="0" sz="1200" u="none" cap="none" strike="noStrike">
                <a:solidFill>
                  <a:srgbClr val="888888"/>
                </a:solidFill>
                <a:latin typeface="Calibri"/>
                <a:ea typeface="Calibri"/>
                <a:cs typeface="Calibri"/>
                <a:sym typeface="Calibri"/>
              </a:defRPr>
            </a:lvl1pPr>
            <a:lvl2pPr indent="0" lvl="1" marL="0" marR="0" rtl="1" algn="l">
              <a:spcBef>
                <a:spcPts val="0"/>
              </a:spcBef>
              <a:buNone/>
              <a:defRPr b="0" i="0" sz="1200" u="none" cap="none" strike="noStrike">
                <a:solidFill>
                  <a:srgbClr val="888888"/>
                </a:solidFill>
                <a:latin typeface="Calibri"/>
                <a:ea typeface="Calibri"/>
                <a:cs typeface="Calibri"/>
                <a:sym typeface="Calibri"/>
              </a:defRPr>
            </a:lvl2pPr>
            <a:lvl3pPr indent="0" lvl="2" marL="0" marR="0" rtl="1" algn="l">
              <a:spcBef>
                <a:spcPts val="0"/>
              </a:spcBef>
              <a:buNone/>
              <a:defRPr b="0" i="0" sz="1200" u="none" cap="none" strike="noStrike">
                <a:solidFill>
                  <a:srgbClr val="888888"/>
                </a:solidFill>
                <a:latin typeface="Calibri"/>
                <a:ea typeface="Calibri"/>
                <a:cs typeface="Calibri"/>
                <a:sym typeface="Calibri"/>
              </a:defRPr>
            </a:lvl3pPr>
            <a:lvl4pPr indent="0" lvl="3" marL="0" marR="0" rtl="1" algn="l">
              <a:spcBef>
                <a:spcPts val="0"/>
              </a:spcBef>
              <a:buNone/>
              <a:defRPr b="0" i="0" sz="1200" u="none" cap="none" strike="noStrike">
                <a:solidFill>
                  <a:srgbClr val="888888"/>
                </a:solidFill>
                <a:latin typeface="Calibri"/>
                <a:ea typeface="Calibri"/>
                <a:cs typeface="Calibri"/>
                <a:sym typeface="Calibri"/>
              </a:defRPr>
            </a:lvl4pPr>
            <a:lvl5pPr indent="0" lvl="4" marL="0" marR="0" rtl="1" algn="l">
              <a:spcBef>
                <a:spcPts val="0"/>
              </a:spcBef>
              <a:buNone/>
              <a:defRPr b="0" i="0" sz="1200" u="none" cap="none" strike="noStrike">
                <a:solidFill>
                  <a:srgbClr val="888888"/>
                </a:solidFill>
                <a:latin typeface="Calibri"/>
                <a:ea typeface="Calibri"/>
                <a:cs typeface="Calibri"/>
                <a:sym typeface="Calibri"/>
              </a:defRPr>
            </a:lvl5pPr>
            <a:lvl6pPr indent="0" lvl="5" marL="0" marR="0" rtl="1" algn="l">
              <a:spcBef>
                <a:spcPts val="0"/>
              </a:spcBef>
              <a:buNone/>
              <a:defRPr b="0" i="0" sz="1200" u="none" cap="none" strike="noStrike">
                <a:solidFill>
                  <a:srgbClr val="888888"/>
                </a:solidFill>
                <a:latin typeface="Calibri"/>
                <a:ea typeface="Calibri"/>
                <a:cs typeface="Calibri"/>
                <a:sym typeface="Calibri"/>
              </a:defRPr>
            </a:lvl6pPr>
            <a:lvl7pPr indent="0" lvl="6" marL="0" marR="0" rtl="1" algn="l">
              <a:spcBef>
                <a:spcPts val="0"/>
              </a:spcBef>
              <a:buNone/>
              <a:defRPr b="0" i="0" sz="1200" u="none" cap="none" strike="noStrike">
                <a:solidFill>
                  <a:srgbClr val="888888"/>
                </a:solidFill>
                <a:latin typeface="Calibri"/>
                <a:ea typeface="Calibri"/>
                <a:cs typeface="Calibri"/>
                <a:sym typeface="Calibri"/>
              </a:defRPr>
            </a:lvl7pPr>
            <a:lvl8pPr indent="0" lvl="7" marL="0" marR="0" rtl="1" algn="l">
              <a:spcBef>
                <a:spcPts val="0"/>
              </a:spcBef>
              <a:buNone/>
              <a:defRPr b="0" i="0" sz="1200" u="none" cap="none" strike="noStrike">
                <a:solidFill>
                  <a:srgbClr val="888888"/>
                </a:solidFill>
                <a:latin typeface="Calibri"/>
                <a:ea typeface="Calibri"/>
                <a:cs typeface="Calibri"/>
                <a:sym typeface="Calibri"/>
              </a:defRPr>
            </a:lvl8pPr>
            <a:lvl9pPr indent="0" lvl="8" marL="0" marR="0" rtl="1" algn="l">
              <a:spcBef>
                <a:spcPts val="0"/>
              </a:spcBef>
              <a:buNone/>
              <a:defRPr b="0" i="0" sz="1200" u="none" cap="none" strike="noStrike">
                <a:solidFill>
                  <a:srgbClr val="888888"/>
                </a:solidFill>
                <a:latin typeface="Calibri"/>
                <a:ea typeface="Calibri"/>
                <a:cs typeface="Calibri"/>
                <a:sym typeface="Calibri"/>
              </a:defRPr>
            </a:lvl9pPr>
          </a:lstStyle>
          <a:p>
            <a:pPr indent="0" lvl="0" marL="0" rtl="1" algn="l">
              <a:spcBef>
                <a:spcPts val="0"/>
              </a:spcBef>
              <a:spcAft>
                <a:spcPts val="0"/>
              </a:spcAft>
              <a:buNone/>
            </a:pPr>
            <a:fld id="{00000000-1234-1234-1234-123412341234}" type="slidenum">
              <a:rPr lang="fa-IR"/>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8.png"/><Relationship Id="rId4" Type="http://schemas.openxmlformats.org/officeDocument/2006/relationships/image" Target="../media/image34.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jp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jpg"/><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jpg"/><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jpg"/><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jpg"/><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jpg"/><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jpg"/><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1.jpg"/><Relationship Id="rId4" Type="http://schemas.openxmlformats.org/officeDocument/2006/relationships/image" Target="../media/image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1.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1.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1.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1.jpg"/><Relationship Id="rId4" Type="http://schemas.openxmlformats.org/officeDocument/2006/relationships/image" Target="../media/image1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1.jpg"/><Relationship Id="rId4" Type="http://schemas.openxmlformats.org/officeDocument/2006/relationships/image" Target="../media/image22.png"/><Relationship Id="rId5" Type="http://schemas.openxmlformats.org/officeDocument/2006/relationships/image" Target="../media/image1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1.jpg"/><Relationship Id="rId4" Type="http://schemas.openxmlformats.org/officeDocument/2006/relationships/image" Target="../media/image10.png"/><Relationship Id="rId5" Type="http://schemas.openxmlformats.org/officeDocument/2006/relationships/image" Target="../media/image13.png"/><Relationship Id="rId6" Type="http://schemas.openxmlformats.org/officeDocument/2006/relationships/image" Target="../media/image2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1.jpg"/><Relationship Id="rId4" Type="http://schemas.openxmlformats.org/officeDocument/2006/relationships/image" Target="../media/image15.png"/><Relationship Id="rId5" Type="http://schemas.openxmlformats.org/officeDocument/2006/relationships/image" Target="../media/image23.png"/><Relationship Id="rId6" Type="http://schemas.openxmlformats.org/officeDocument/2006/relationships/image" Target="../media/image2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1.jpg"/><Relationship Id="rId4" Type="http://schemas.openxmlformats.org/officeDocument/2006/relationships/image" Target="../media/image1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1.jpg"/><Relationship Id="rId4" Type="http://schemas.openxmlformats.org/officeDocument/2006/relationships/image" Target="../media/image19.png"/><Relationship Id="rId5" Type="http://schemas.openxmlformats.org/officeDocument/2006/relationships/image" Target="../media/image14.png"/><Relationship Id="rId6" Type="http://schemas.openxmlformats.org/officeDocument/2006/relationships/image" Target="../media/image2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1.jpg"/><Relationship Id="rId4" Type="http://schemas.openxmlformats.org/officeDocument/2006/relationships/image" Target="../media/image17.png"/><Relationship Id="rId5" Type="http://schemas.openxmlformats.org/officeDocument/2006/relationships/image" Target="../media/image31.png"/><Relationship Id="rId6" Type="http://schemas.openxmlformats.org/officeDocument/2006/relationships/image" Target="../media/image3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1.jpg"/><Relationship Id="rId4" Type="http://schemas.openxmlformats.org/officeDocument/2006/relationships/image" Target="../media/image3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1.jpg"/><Relationship Id="rId4" Type="http://schemas.openxmlformats.org/officeDocument/2006/relationships/image" Target="../media/image21.png"/><Relationship Id="rId5" Type="http://schemas.openxmlformats.org/officeDocument/2006/relationships/image" Target="../media/image2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1.jpg"/><Relationship Id="rId4" Type="http://schemas.openxmlformats.org/officeDocument/2006/relationships/image" Target="../media/image3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1.jpg"/><Relationship Id="rId4" Type="http://schemas.openxmlformats.org/officeDocument/2006/relationships/image" Target="../media/image2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1.jpg"/><Relationship Id="rId4" Type="http://schemas.openxmlformats.org/officeDocument/2006/relationships/image" Target="../media/image24.png"/><Relationship Id="rId5" Type="http://schemas.openxmlformats.org/officeDocument/2006/relationships/image" Target="../media/image2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1.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1.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1.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jpg"/><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1.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1.jpg"/><Relationship Id="rId4" Type="http://schemas.openxmlformats.org/officeDocument/2006/relationships/image" Target="../media/image3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jpg"/><Relationship Id="rId4" Type="http://schemas.openxmlformats.org/officeDocument/2006/relationships/image" Target="../media/image6.png"/><Relationship Id="rId5" Type="http://schemas.openxmlformats.org/officeDocument/2006/relationships/image" Target="../media/image11.png"/><Relationship Id="rId6" Type="http://schemas.openxmlformats.org/officeDocument/2006/relationships/image" Target="../media/image7.png"/><Relationship Id="rId7" Type="http://schemas.openxmlformats.org/officeDocument/2006/relationships/image" Target="../media/image5.png"/><Relationship Id="rId8"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jp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jp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13"/>
          <p:cNvSpPr txBox="1"/>
          <p:nvPr/>
        </p:nvSpPr>
        <p:spPr>
          <a:xfrm>
            <a:off x="0" y="533050"/>
            <a:ext cx="2505900" cy="3443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lang="fa-IR" sz="1500">
                <a:latin typeface="Times New Roman"/>
                <a:ea typeface="Times New Roman"/>
                <a:cs typeface="Times New Roman"/>
                <a:sym typeface="Times New Roman"/>
              </a:rPr>
              <a:t>Report</a:t>
            </a:r>
            <a:endParaRPr sz="1500">
              <a:latin typeface="Times New Roman"/>
              <a:ea typeface="Times New Roman"/>
              <a:cs typeface="Times New Roman"/>
              <a:sym typeface="Times New Roman"/>
            </a:endParaRPr>
          </a:p>
          <a:p>
            <a:pPr indent="0" lvl="0" marL="0" marR="0" rtl="0" algn="ctr">
              <a:lnSpc>
                <a:spcPct val="100000"/>
              </a:lnSpc>
              <a:spcBef>
                <a:spcPts val="1000"/>
              </a:spcBef>
              <a:spcAft>
                <a:spcPts val="0"/>
              </a:spcAft>
              <a:buNone/>
            </a:pPr>
            <a:r>
              <a:rPr b="1" lang="fa-IR" sz="1500">
                <a:latin typeface="Times New Roman"/>
                <a:ea typeface="Times New Roman"/>
                <a:cs typeface="Times New Roman"/>
                <a:sym typeface="Times New Roman"/>
              </a:rPr>
              <a:t> </a:t>
            </a:r>
            <a:endParaRPr b="1" sz="1500">
              <a:latin typeface="Times New Roman"/>
              <a:ea typeface="Times New Roman"/>
              <a:cs typeface="Times New Roman"/>
              <a:sym typeface="Times New Roman"/>
            </a:endParaRPr>
          </a:p>
          <a:p>
            <a:pPr indent="0" lvl="0" marL="0" marR="0" rtl="0" algn="ctr">
              <a:lnSpc>
                <a:spcPct val="100000"/>
              </a:lnSpc>
              <a:spcBef>
                <a:spcPts val="1000"/>
              </a:spcBef>
              <a:spcAft>
                <a:spcPts val="0"/>
              </a:spcAft>
              <a:buNone/>
            </a:pPr>
            <a:r>
              <a:rPr b="1" lang="fa-IR" sz="1700">
                <a:latin typeface="Times New Roman"/>
                <a:ea typeface="Times New Roman"/>
                <a:cs typeface="Times New Roman"/>
                <a:sym typeface="Times New Roman"/>
              </a:rPr>
              <a:t>Summer Project</a:t>
            </a:r>
            <a:endParaRPr b="1" sz="1700">
              <a:latin typeface="Times New Roman"/>
              <a:ea typeface="Times New Roman"/>
              <a:cs typeface="Times New Roman"/>
              <a:sym typeface="Times New Roman"/>
            </a:endParaRPr>
          </a:p>
          <a:p>
            <a:pPr indent="0" lvl="0" marL="0" marR="0" rtl="0" algn="ctr">
              <a:lnSpc>
                <a:spcPct val="100000"/>
              </a:lnSpc>
              <a:spcBef>
                <a:spcPts val="1000"/>
              </a:spcBef>
              <a:spcAft>
                <a:spcPts val="0"/>
              </a:spcAft>
              <a:buNone/>
            </a:pPr>
            <a:r>
              <a:t/>
            </a:r>
            <a:endParaRPr b="1" sz="1700">
              <a:latin typeface="Times New Roman"/>
              <a:ea typeface="Times New Roman"/>
              <a:cs typeface="Times New Roman"/>
              <a:sym typeface="Times New Roman"/>
            </a:endParaRPr>
          </a:p>
          <a:p>
            <a:pPr indent="0" lvl="0" marL="0" rtl="0" algn="ctr">
              <a:lnSpc>
                <a:spcPct val="100000"/>
              </a:lnSpc>
              <a:spcBef>
                <a:spcPts val="1000"/>
              </a:spcBef>
              <a:spcAft>
                <a:spcPts val="0"/>
              </a:spcAft>
              <a:buNone/>
            </a:pPr>
            <a:r>
              <a:t/>
            </a:r>
            <a:endParaRPr sz="300">
              <a:latin typeface="Times New Roman"/>
              <a:ea typeface="Times New Roman"/>
              <a:cs typeface="Times New Roman"/>
              <a:sym typeface="Times New Roman"/>
            </a:endParaRPr>
          </a:p>
          <a:p>
            <a:pPr indent="0" lvl="0" marL="0" rtl="0" algn="ctr">
              <a:lnSpc>
                <a:spcPct val="100000"/>
              </a:lnSpc>
              <a:spcBef>
                <a:spcPts val="1000"/>
              </a:spcBef>
              <a:spcAft>
                <a:spcPts val="0"/>
              </a:spcAft>
              <a:buNone/>
            </a:pPr>
            <a:r>
              <a:rPr lang="fa-IR" sz="1700">
                <a:latin typeface="Times New Roman"/>
                <a:ea typeface="Times New Roman"/>
                <a:cs typeface="Times New Roman"/>
                <a:sym typeface="Times New Roman"/>
              </a:rPr>
              <a:t>Alireza Motazedian</a:t>
            </a:r>
            <a:endParaRPr sz="1700">
              <a:latin typeface="Times New Roman"/>
              <a:ea typeface="Times New Roman"/>
              <a:cs typeface="Times New Roman"/>
              <a:sym typeface="Times New Roman"/>
            </a:endParaRPr>
          </a:p>
          <a:p>
            <a:pPr indent="0" lvl="0" marL="0" rtl="0" algn="ctr">
              <a:lnSpc>
                <a:spcPct val="100000"/>
              </a:lnSpc>
              <a:spcBef>
                <a:spcPts val="1000"/>
              </a:spcBef>
              <a:spcAft>
                <a:spcPts val="0"/>
              </a:spcAft>
              <a:buNone/>
            </a:pPr>
            <a:r>
              <a:t/>
            </a:r>
            <a:endParaRPr sz="1700">
              <a:latin typeface="Times New Roman"/>
              <a:ea typeface="Times New Roman"/>
              <a:cs typeface="Times New Roman"/>
              <a:sym typeface="Times New Roman"/>
            </a:endParaRPr>
          </a:p>
          <a:p>
            <a:pPr indent="0" lvl="0" marL="0" rtl="0" algn="l">
              <a:spcBef>
                <a:spcPts val="0"/>
              </a:spcBef>
              <a:spcAft>
                <a:spcPts val="0"/>
              </a:spcAft>
              <a:buNone/>
            </a:pPr>
            <a:r>
              <a:t/>
            </a:r>
            <a:endParaRPr sz="1800">
              <a:latin typeface="Times New Roman"/>
              <a:ea typeface="Times New Roman"/>
              <a:cs typeface="Times New Roman"/>
              <a:sym typeface="Times New Roman"/>
            </a:endParaRPr>
          </a:p>
          <a:p>
            <a:pPr indent="0" lvl="0" marL="0" rtl="0" algn="ctr">
              <a:spcBef>
                <a:spcPts val="0"/>
              </a:spcBef>
              <a:spcAft>
                <a:spcPts val="0"/>
              </a:spcAft>
              <a:buNone/>
            </a:pPr>
            <a:r>
              <a:rPr lang="fa-IR">
                <a:latin typeface="Times New Roman"/>
                <a:ea typeface="Times New Roman"/>
                <a:cs typeface="Times New Roman"/>
                <a:sym typeface="Times New Roman"/>
              </a:rPr>
              <a:t>Advisor</a:t>
            </a:r>
            <a:r>
              <a:rPr lang="fa-IR">
                <a:latin typeface="Times New Roman"/>
                <a:ea typeface="Times New Roman"/>
                <a:cs typeface="Times New Roman"/>
                <a:sym typeface="Times New Roman"/>
              </a:rPr>
              <a:t>:</a:t>
            </a:r>
            <a:endParaRPr>
              <a:latin typeface="Times New Roman"/>
              <a:ea typeface="Times New Roman"/>
              <a:cs typeface="Times New Roman"/>
              <a:sym typeface="Times New Roman"/>
            </a:endParaRPr>
          </a:p>
          <a:p>
            <a:pPr indent="0" lvl="0" marL="0" rtl="0" algn="ctr">
              <a:spcBef>
                <a:spcPts val="0"/>
              </a:spcBef>
              <a:spcAft>
                <a:spcPts val="0"/>
              </a:spcAft>
              <a:buNone/>
            </a:pPr>
            <a:r>
              <a:rPr lang="fa-IR">
                <a:solidFill>
                  <a:schemeClr val="dk1"/>
                </a:solidFill>
                <a:latin typeface="Times New Roman"/>
                <a:ea typeface="Times New Roman"/>
                <a:cs typeface="Times New Roman"/>
                <a:sym typeface="Times New Roman"/>
              </a:rPr>
              <a:t>Prof. MD Shaad Mahmud</a:t>
            </a:r>
            <a:endParaRPr sz="1800">
              <a:latin typeface="Times New Roman"/>
              <a:ea typeface="Times New Roman"/>
              <a:cs typeface="Times New Roman"/>
              <a:sym typeface="Times New Roman"/>
            </a:endParaRPr>
          </a:p>
        </p:txBody>
      </p:sp>
      <p:pic>
        <p:nvPicPr>
          <p:cNvPr id="90" name="Google Shape;90;p13"/>
          <p:cNvPicPr preferRelativeResize="0"/>
          <p:nvPr/>
        </p:nvPicPr>
        <p:blipFill>
          <a:blip r:embed="rId3">
            <a:alphaModFix/>
          </a:blip>
          <a:stretch>
            <a:fillRect/>
          </a:stretch>
        </p:blipFill>
        <p:spPr>
          <a:xfrm>
            <a:off x="643949" y="4250363"/>
            <a:ext cx="1535700" cy="408575"/>
          </a:xfrm>
          <a:prstGeom prst="rect">
            <a:avLst/>
          </a:prstGeom>
          <a:noFill/>
          <a:ln>
            <a:noFill/>
          </a:ln>
        </p:spPr>
      </p:pic>
      <p:pic>
        <p:nvPicPr>
          <p:cNvPr id="91" name="Google Shape;91;p13"/>
          <p:cNvPicPr preferRelativeResize="0"/>
          <p:nvPr/>
        </p:nvPicPr>
        <p:blipFill>
          <a:blip r:embed="rId4">
            <a:alphaModFix/>
          </a:blip>
          <a:stretch>
            <a:fillRect/>
          </a:stretch>
        </p:blipFill>
        <p:spPr>
          <a:xfrm>
            <a:off x="2618675" y="505350"/>
            <a:ext cx="6379950" cy="4236652"/>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22"/>
          <p:cNvSpPr txBox="1"/>
          <p:nvPr>
            <p:ph type="ctrTitle"/>
          </p:nvPr>
        </p:nvSpPr>
        <p:spPr>
          <a:xfrm>
            <a:off x="107500" y="86925"/>
            <a:ext cx="6472800" cy="3846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D313AA"/>
              </a:buClr>
              <a:buSzPts val="3600"/>
              <a:buFont typeface="Arial"/>
              <a:buNone/>
            </a:pPr>
            <a:r>
              <a:rPr b="1" lang="fa-IR" sz="2200">
                <a:solidFill>
                  <a:srgbClr val="D313AA"/>
                </a:solidFill>
                <a:latin typeface="Times New Roman"/>
                <a:ea typeface="Times New Roman"/>
                <a:cs typeface="Times New Roman"/>
                <a:sym typeface="Times New Roman"/>
              </a:rPr>
              <a:t>Physics-Informed Machine Learning</a:t>
            </a:r>
            <a:endParaRPr b="1" sz="2200">
              <a:solidFill>
                <a:srgbClr val="D313AA"/>
              </a:solidFill>
              <a:latin typeface="Times New Roman"/>
              <a:ea typeface="Times New Roman"/>
              <a:cs typeface="Times New Roman"/>
              <a:sym typeface="Times New Roman"/>
            </a:endParaRPr>
          </a:p>
        </p:txBody>
      </p:sp>
      <p:sp>
        <p:nvSpPr>
          <p:cNvPr id="166" name="Google Shape;166;p22"/>
          <p:cNvSpPr/>
          <p:nvPr/>
        </p:nvSpPr>
        <p:spPr>
          <a:xfrm>
            <a:off x="107499" y="535763"/>
            <a:ext cx="8947500" cy="53700"/>
          </a:xfrm>
          <a:prstGeom prst="rect">
            <a:avLst/>
          </a:prstGeom>
          <a:gradFill>
            <a:gsLst>
              <a:gs pos="0">
                <a:srgbClr val="2D5C97"/>
              </a:gs>
              <a:gs pos="80000">
                <a:srgbClr val="3C7AC5"/>
              </a:gs>
              <a:gs pos="100000">
                <a:srgbClr val="397BC9"/>
              </a:gs>
            </a:gsLst>
            <a:lin ang="16200038" scaled="0"/>
          </a:gradFill>
          <a:ln>
            <a:noFill/>
          </a:ln>
          <a:effectLst>
            <a:outerShdw blurRad="44450" algn="ctr" dir="5400000" dist="27940">
              <a:srgbClr val="000000">
                <a:alpha val="31760"/>
              </a:srgbClr>
            </a:outerShdw>
          </a:effectLst>
        </p:spPr>
        <p:txBody>
          <a:bodyPr anchorCtr="0" anchor="ctr" bIns="45700" lIns="91425" spcFirstLastPara="1" rIns="91425" wrap="square" tIns="45700">
            <a:noAutofit/>
          </a:bodyPr>
          <a:lstStyle/>
          <a:p>
            <a:pPr indent="0" lvl="0" marL="0" marR="0" rtl="1" algn="ctr">
              <a:spcBef>
                <a:spcPts val="0"/>
              </a:spcBef>
              <a:spcAft>
                <a:spcPts val="0"/>
              </a:spcAft>
              <a:buNone/>
            </a:pPr>
            <a:r>
              <a:t/>
            </a:r>
            <a:endParaRPr b="0" i="0" sz="1800" u="none" cap="none" strike="noStrike">
              <a:solidFill>
                <a:srgbClr val="7F7F7F"/>
              </a:solidFill>
              <a:latin typeface="Calibri"/>
              <a:ea typeface="Calibri"/>
              <a:cs typeface="Calibri"/>
              <a:sym typeface="Calibri"/>
            </a:endParaRPr>
          </a:p>
        </p:txBody>
      </p:sp>
      <p:sp>
        <p:nvSpPr>
          <p:cNvPr id="167" name="Google Shape;167;p22"/>
          <p:cNvSpPr/>
          <p:nvPr/>
        </p:nvSpPr>
        <p:spPr>
          <a:xfrm>
            <a:off x="8328700" y="144625"/>
            <a:ext cx="726300" cy="289200"/>
          </a:xfrm>
          <a:prstGeom prst="roundRect">
            <a:avLst>
              <a:gd fmla="val 16667" name="adj"/>
            </a:avLst>
          </a:prstGeom>
          <a:blipFill rotWithShape="1">
            <a:blip r:embed="rId3">
              <a:alphaModFix/>
            </a:blip>
            <a:tile algn="tl" flip="none" tx="0" sx="100000" ty="0" sy="100000"/>
          </a:blip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Font typeface="Arial"/>
              <a:buNone/>
            </a:pPr>
            <a:r>
              <a:rPr b="1" lang="fa-IR" sz="2200">
                <a:solidFill>
                  <a:schemeClr val="dk1"/>
                </a:solidFill>
              </a:rPr>
              <a:t>1</a:t>
            </a:r>
            <a:endParaRPr b="1" i="0" sz="2200" u="none" cap="none" strike="noStrike">
              <a:solidFill>
                <a:schemeClr val="dk1"/>
              </a:solidFill>
              <a:latin typeface="Arial"/>
              <a:ea typeface="Arial"/>
              <a:cs typeface="Arial"/>
              <a:sym typeface="Arial"/>
            </a:endParaRPr>
          </a:p>
        </p:txBody>
      </p:sp>
      <p:pic>
        <p:nvPicPr>
          <p:cNvPr id="168" name="Google Shape;168;p22"/>
          <p:cNvPicPr preferRelativeResize="0"/>
          <p:nvPr/>
        </p:nvPicPr>
        <p:blipFill>
          <a:blip r:embed="rId4">
            <a:alphaModFix/>
          </a:blip>
          <a:stretch>
            <a:fillRect/>
          </a:stretch>
        </p:blipFill>
        <p:spPr>
          <a:xfrm>
            <a:off x="3766875" y="748250"/>
            <a:ext cx="5288125" cy="2922924"/>
          </a:xfrm>
          <a:prstGeom prst="rect">
            <a:avLst/>
          </a:prstGeom>
          <a:noFill/>
          <a:ln>
            <a:noFill/>
          </a:ln>
        </p:spPr>
      </p:pic>
      <p:sp>
        <p:nvSpPr>
          <p:cNvPr id="169" name="Google Shape;169;p22"/>
          <p:cNvSpPr txBox="1"/>
          <p:nvPr/>
        </p:nvSpPr>
        <p:spPr>
          <a:xfrm>
            <a:off x="51425" y="748250"/>
            <a:ext cx="4044000" cy="35094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chemeClr val="dk1"/>
              </a:buClr>
              <a:buSzPts val="1800"/>
              <a:buFont typeface="Calibri"/>
              <a:buChar char="●"/>
            </a:pPr>
            <a:r>
              <a:rPr lang="fa-IR" sz="1800">
                <a:solidFill>
                  <a:schemeClr val="dk1"/>
                </a:solidFill>
                <a:highlight>
                  <a:srgbClr val="F9F9FE"/>
                </a:highlight>
                <a:latin typeface="Calibri"/>
                <a:ea typeface="Calibri"/>
                <a:cs typeface="Calibri"/>
                <a:sym typeface="Calibri"/>
              </a:rPr>
              <a:t>Introduction: </a:t>
            </a:r>
            <a:endParaRPr sz="1800">
              <a:solidFill>
                <a:schemeClr val="dk1"/>
              </a:solidFill>
              <a:highlight>
                <a:srgbClr val="F9F9FE"/>
              </a:highlight>
              <a:latin typeface="Calibri"/>
              <a:ea typeface="Calibri"/>
              <a:cs typeface="Calibri"/>
              <a:sym typeface="Calibri"/>
            </a:endParaRPr>
          </a:p>
          <a:p>
            <a:pPr indent="0" lvl="0" marL="457200" rtl="0" algn="l">
              <a:spcBef>
                <a:spcPts val="0"/>
              </a:spcBef>
              <a:spcAft>
                <a:spcPts val="0"/>
              </a:spcAft>
              <a:buNone/>
            </a:pPr>
            <a:r>
              <a:t/>
            </a:r>
            <a:endParaRPr sz="1800">
              <a:solidFill>
                <a:schemeClr val="dk1"/>
              </a:solidFill>
              <a:highlight>
                <a:srgbClr val="F9F9FE"/>
              </a:highlight>
              <a:latin typeface="Calibri"/>
              <a:ea typeface="Calibri"/>
              <a:cs typeface="Calibri"/>
              <a:sym typeface="Calibri"/>
            </a:endParaRPr>
          </a:p>
          <a:p>
            <a:pPr indent="-342900" lvl="0" marL="457200" rtl="0" algn="l">
              <a:spcBef>
                <a:spcPts val="0"/>
              </a:spcBef>
              <a:spcAft>
                <a:spcPts val="0"/>
              </a:spcAft>
              <a:buClr>
                <a:schemeClr val="dk1"/>
              </a:buClr>
              <a:buSzPts val="1800"/>
              <a:buFont typeface="Calibri"/>
              <a:buChar char="●"/>
            </a:pPr>
            <a:r>
              <a:rPr lang="fa-IR" sz="1800">
                <a:solidFill>
                  <a:schemeClr val="dk1"/>
                </a:solidFill>
                <a:highlight>
                  <a:srgbClr val="F9F9FE"/>
                </a:highlight>
                <a:latin typeface="Calibri"/>
                <a:ea typeface="Calibri"/>
                <a:cs typeface="Calibri"/>
                <a:sym typeface="Calibri"/>
              </a:rPr>
              <a:t>Problem Formulation: </a:t>
            </a:r>
            <a:endParaRPr sz="1800">
              <a:solidFill>
                <a:schemeClr val="dk1"/>
              </a:solidFill>
              <a:highlight>
                <a:srgbClr val="F9F9FE"/>
              </a:highlight>
              <a:latin typeface="Calibri"/>
              <a:ea typeface="Calibri"/>
              <a:cs typeface="Calibri"/>
              <a:sym typeface="Calibri"/>
            </a:endParaRPr>
          </a:p>
          <a:p>
            <a:pPr indent="0" lvl="0" marL="457200" rtl="0" algn="l">
              <a:spcBef>
                <a:spcPts val="0"/>
              </a:spcBef>
              <a:spcAft>
                <a:spcPts val="0"/>
              </a:spcAft>
              <a:buNone/>
            </a:pPr>
            <a:r>
              <a:t/>
            </a:r>
            <a:endParaRPr sz="1800">
              <a:solidFill>
                <a:schemeClr val="dk1"/>
              </a:solidFill>
              <a:highlight>
                <a:srgbClr val="F9F9FE"/>
              </a:highlight>
              <a:latin typeface="Calibri"/>
              <a:ea typeface="Calibri"/>
              <a:cs typeface="Calibri"/>
              <a:sym typeface="Calibri"/>
            </a:endParaRPr>
          </a:p>
          <a:p>
            <a:pPr indent="-342900" lvl="0" marL="457200" rtl="0" algn="l">
              <a:spcBef>
                <a:spcPts val="0"/>
              </a:spcBef>
              <a:spcAft>
                <a:spcPts val="0"/>
              </a:spcAft>
              <a:buClr>
                <a:schemeClr val="dk1"/>
              </a:buClr>
              <a:buSzPts val="1800"/>
              <a:buFont typeface="Calibri"/>
              <a:buChar char="●"/>
            </a:pPr>
            <a:r>
              <a:rPr lang="fa-IR" sz="1800">
                <a:solidFill>
                  <a:schemeClr val="dk1"/>
                </a:solidFill>
                <a:highlight>
                  <a:srgbClr val="F9F9FE"/>
                </a:highlight>
                <a:latin typeface="Calibri"/>
                <a:ea typeface="Calibri"/>
                <a:cs typeface="Calibri"/>
                <a:sym typeface="Calibri"/>
              </a:rPr>
              <a:t>Possible Ways towards PIML: </a:t>
            </a:r>
            <a:endParaRPr sz="1800">
              <a:solidFill>
                <a:schemeClr val="dk1"/>
              </a:solidFill>
              <a:highlight>
                <a:srgbClr val="F9F9FE"/>
              </a:highlight>
              <a:latin typeface="Calibri"/>
              <a:ea typeface="Calibri"/>
              <a:cs typeface="Calibri"/>
              <a:sym typeface="Calibri"/>
            </a:endParaRPr>
          </a:p>
          <a:p>
            <a:pPr indent="0" lvl="0" marL="457200" rtl="0" algn="l">
              <a:spcBef>
                <a:spcPts val="0"/>
              </a:spcBef>
              <a:spcAft>
                <a:spcPts val="0"/>
              </a:spcAft>
              <a:buNone/>
            </a:pPr>
            <a:r>
              <a:t/>
            </a:r>
            <a:endParaRPr sz="1800">
              <a:solidFill>
                <a:schemeClr val="dk1"/>
              </a:solidFill>
              <a:highlight>
                <a:srgbClr val="F9F9FE"/>
              </a:highlight>
              <a:latin typeface="Calibri"/>
              <a:ea typeface="Calibri"/>
              <a:cs typeface="Calibri"/>
              <a:sym typeface="Calibri"/>
            </a:endParaRPr>
          </a:p>
          <a:p>
            <a:pPr indent="-342900" lvl="0" marL="457200" rtl="0" algn="l">
              <a:spcBef>
                <a:spcPts val="0"/>
              </a:spcBef>
              <a:spcAft>
                <a:spcPts val="0"/>
              </a:spcAft>
              <a:buClr>
                <a:schemeClr val="dk1"/>
              </a:buClr>
              <a:buSzPts val="1800"/>
              <a:buFont typeface="Calibri"/>
              <a:buChar char="●"/>
            </a:pPr>
            <a:r>
              <a:rPr lang="fa-IR" sz="1800">
                <a:solidFill>
                  <a:schemeClr val="dk1"/>
                </a:solidFill>
                <a:highlight>
                  <a:srgbClr val="F9F9FE"/>
                </a:highlight>
                <a:latin typeface="Calibri"/>
                <a:ea typeface="Calibri"/>
                <a:cs typeface="Calibri"/>
                <a:sym typeface="Calibri"/>
              </a:rPr>
              <a:t>Applications of PIML: </a:t>
            </a:r>
            <a:endParaRPr sz="1800">
              <a:solidFill>
                <a:schemeClr val="dk1"/>
              </a:solidFill>
              <a:highlight>
                <a:srgbClr val="F9F9FE"/>
              </a:highlight>
              <a:latin typeface="Calibri"/>
              <a:ea typeface="Calibri"/>
              <a:cs typeface="Calibri"/>
              <a:sym typeface="Calibri"/>
            </a:endParaRPr>
          </a:p>
          <a:p>
            <a:pPr indent="0" lvl="0" marL="457200" rtl="0" algn="l">
              <a:spcBef>
                <a:spcPts val="0"/>
              </a:spcBef>
              <a:spcAft>
                <a:spcPts val="0"/>
              </a:spcAft>
              <a:buNone/>
            </a:pPr>
            <a:r>
              <a:t/>
            </a:r>
            <a:endParaRPr sz="1800">
              <a:solidFill>
                <a:schemeClr val="dk1"/>
              </a:solidFill>
              <a:highlight>
                <a:srgbClr val="F9F9FE"/>
              </a:highlight>
              <a:latin typeface="Calibri"/>
              <a:ea typeface="Calibri"/>
              <a:cs typeface="Calibri"/>
              <a:sym typeface="Calibri"/>
            </a:endParaRPr>
          </a:p>
          <a:p>
            <a:pPr indent="-342900" lvl="0" marL="457200" rtl="0" algn="l">
              <a:spcBef>
                <a:spcPts val="0"/>
              </a:spcBef>
              <a:spcAft>
                <a:spcPts val="0"/>
              </a:spcAft>
              <a:buClr>
                <a:schemeClr val="dk1"/>
              </a:buClr>
              <a:buSzPts val="1800"/>
              <a:buFont typeface="Calibri"/>
              <a:buChar char="●"/>
            </a:pPr>
            <a:r>
              <a:rPr lang="fa-IR" sz="1800">
                <a:solidFill>
                  <a:schemeClr val="dk1"/>
                </a:solidFill>
                <a:highlight>
                  <a:srgbClr val="F9F9FE"/>
                </a:highlight>
                <a:latin typeface="Calibri"/>
                <a:ea typeface="Calibri"/>
                <a:cs typeface="Calibri"/>
                <a:sym typeface="Calibri"/>
              </a:rPr>
              <a:t>Conclusion: </a:t>
            </a:r>
            <a:endParaRPr sz="1800">
              <a:solidFill>
                <a:schemeClr val="dk1"/>
              </a:solidFill>
              <a:highlight>
                <a:srgbClr val="F9F9FE"/>
              </a:highlight>
              <a:latin typeface="Calibri"/>
              <a:ea typeface="Calibri"/>
              <a:cs typeface="Calibri"/>
              <a:sym typeface="Calibri"/>
            </a:endParaRPr>
          </a:p>
          <a:p>
            <a:pPr indent="0" lvl="0" marL="457200" rtl="0" algn="l">
              <a:spcBef>
                <a:spcPts val="0"/>
              </a:spcBef>
              <a:spcAft>
                <a:spcPts val="0"/>
              </a:spcAft>
              <a:buNone/>
            </a:pPr>
            <a:r>
              <a:t/>
            </a:r>
            <a:endParaRPr sz="1800">
              <a:latin typeface="Calibri"/>
              <a:ea typeface="Calibri"/>
              <a:cs typeface="Calibri"/>
              <a:sym typeface="Calibri"/>
            </a:endParaRPr>
          </a:p>
          <a:p>
            <a:pPr indent="-342900" lvl="0" marL="457200" rtl="0" algn="l">
              <a:spcBef>
                <a:spcPts val="0"/>
              </a:spcBef>
              <a:spcAft>
                <a:spcPts val="0"/>
              </a:spcAft>
              <a:buSzPts val="1800"/>
              <a:buFont typeface="Calibri"/>
              <a:buChar char="●"/>
            </a:pPr>
            <a:r>
              <a:rPr lang="fa-IR" sz="1800">
                <a:latin typeface="Calibri"/>
                <a:ea typeface="Calibri"/>
                <a:cs typeface="Calibri"/>
                <a:sym typeface="Calibri"/>
              </a:rPr>
              <a:t>What we can learn from this paper about predicting GIC:</a:t>
            </a:r>
            <a:endParaRPr sz="1800">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23"/>
          <p:cNvSpPr txBox="1"/>
          <p:nvPr>
            <p:ph type="ctrTitle"/>
          </p:nvPr>
        </p:nvSpPr>
        <p:spPr>
          <a:xfrm>
            <a:off x="107500" y="86925"/>
            <a:ext cx="6472800" cy="3846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D313AA"/>
              </a:buClr>
              <a:buSzPts val="3600"/>
              <a:buFont typeface="Arial"/>
              <a:buNone/>
            </a:pPr>
            <a:r>
              <a:rPr b="1" lang="fa-IR" sz="2200">
                <a:solidFill>
                  <a:srgbClr val="D313AA"/>
                </a:solidFill>
                <a:latin typeface="Times New Roman"/>
                <a:ea typeface="Times New Roman"/>
                <a:cs typeface="Times New Roman"/>
                <a:sym typeface="Times New Roman"/>
              </a:rPr>
              <a:t>PIML: Introduction</a:t>
            </a:r>
            <a:endParaRPr b="1" sz="2200">
              <a:solidFill>
                <a:srgbClr val="D313AA"/>
              </a:solidFill>
              <a:latin typeface="Times New Roman"/>
              <a:ea typeface="Times New Roman"/>
              <a:cs typeface="Times New Roman"/>
              <a:sym typeface="Times New Roman"/>
            </a:endParaRPr>
          </a:p>
        </p:txBody>
      </p:sp>
      <p:sp>
        <p:nvSpPr>
          <p:cNvPr id="176" name="Google Shape;176;p23"/>
          <p:cNvSpPr/>
          <p:nvPr/>
        </p:nvSpPr>
        <p:spPr>
          <a:xfrm>
            <a:off x="107499" y="535763"/>
            <a:ext cx="8947500" cy="53700"/>
          </a:xfrm>
          <a:prstGeom prst="rect">
            <a:avLst/>
          </a:prstGeom>
          <a:gradFill>
            <a:gsLst>
              <a:gs pos="0">
                <a:srgbClr val="2D5C97"/>
              </a:gs>
              <a:gs pos="80000">
                <a:srgbClr val="3C7AC5"/>
              </a:gs>
              <a:gs pos="100000">
                <a:srgbClr val="397BC9"/>
              </a:gs>
            </a:gsLst>
            <a:lin ang="16200038" scaled="0"/>
          </a:gradFill>
          <a:ln>
            <a:noFill/>
          </a:ln>
          <a:effectLst>
            <a:outerShdw blurRad="44450" algn="ctr" dir="5400000" dist="27940">
              <a:srgbClr val="000000">
                <a:alpha val="31760"/>
              </a:srgbClr>
            </a:outerShdw>
          </a:effectLst>
        </p:spPr>
        <p:txBody>
          <a:bodyPr anchorCtr="0" anchor="ctr" bIns="45700" lIns="91425" spcFirstLastPara="1" rIns="91425" wrap="square" tIns="45700">
            <a:noAutofit/>
          </a:bodyPr>
          <a:lstStyle/>
          <a:p>
            <a:pPr indent="0" lvl="0" marL="0" marR="0" rtl="1" algn="ctr">
              <a:spcBef>
                <a:spcPts val="0"/>
              </a:spcBef>
              <a:spcAft>
                <a:spcPts val="0"/>
              </a:spcAft>
              <a:buNone/>
            </a:pPr>
            <a:r>
              <a:t/>
            </a:r>
            <a:endParaRPr b="0" i="0" sz="1800" u="none" cap="none" strike="noStrike">
              <a:solidFill>
                <a:srgbClr val="7F7F7F"/>
              </a:solidFill>
              <a:latin typeface="Calibri"/>
              <a:ea typeface="Calibri"/>
              <a:cs typeface="Calibri"/>
              <a:sym typeface="Calibri"/>
            </a:endParaRPr>
          </a:p>
        </p:txBody>
      </p:sp>
      <p:sp>
        <p:nvSpPr>
          <p:cNvPr id="177" name="Google Shape;177;p23"/>
          <p:cNvSpPr/>
          <p:nvPr/>
        </p:nvSpPr>
        <p:spPr>
          <a:xfrm>
            <a:off x="8328700" y="144625"/>
            <a:ext cx="726300" cy="289200"/>
          </a:xfrm>
          <a:prstGeom prst="roundRect">
            <a:avLst>
              <a:gd fmla="val 16667" name="adj"/>
            </a:avLst>
          </a:prstGeom>
          <a:blipFill rotWithShape="1">
            <a:blip r:embed="rId3">
              <a:alphaModFix/>
            </a:blip>
            <a:tile algn="tl" flip="none" tx="0" sx="100000" ty="0" sy="100000"/>
          </a:blip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Font typeface="Arial"/>
              <a:buNone/>
            </a:pPr>
            <a:r>
              <a:rPr b="1" lang="fa-IR" sz="2200">
                <a:solidFill>
                  <a:schemeClr val="dk1"/>
                </a:solidFill>
              </a:rPr>
              <a:t>2</a:t>
            </a:r>
            <a:endParaRPr b="1" i="0" sz="2200" u="none" cap="none" strike="noStrike">
              <a:solidFill>
                <a:schemeClr val="dk1"/>
              </a:solidFill>
              <a:latin typeface="Arial"/>
              <a:ea typeface="Arial"/>
              <a:cs typeface="Arial"/>
              <a:sym typeface="Arial"/>
            </a:endParaRPr>
          </a:p>
        </p:txBody>
      </p:sp>
      <p:pic>
        <p:nvPicPr>
          <p:cNvPr id="178" name="Google Shape;178;p23"/>
          <p:cNvPicPr preferRelativeResize="0"/>
          <p:nvPr/>
        </p:nvPicPr>
        <p:blipFill>
          <a:blip r:embed="rId4">
            <a:alphaModFix/>
          </a:blip>
          <a:stretch>
            <a:fillRect/>
          </a:stretch>
        </p:blipFill>
        <p:spPr>
          <a:xfrm>
            <a:off x="5983375" y="653725"/>
            <a:ext cx="3071626" cy="1697775"/>
          </a:xfrm>
          <a:prstGeom prst="rect">
            <a:avLst/>
          </a:prstGeom>
          <a:noFill/>
          <a:ln>
            <a:noFill/>
          </a:ln>
        </p:spPr>
      </p:pic>
      <p:sp>
        <p:nvSpPr>
          <p:cNvPr id="179" name="Google Shape;179;p23"/>
          <p:cNvSpPr txBox="1"/>
          <p:nvPr/>
        </p:nvSpPr>
        <p:spPr>
          <a:xfrm>
            <a:off x="147875" y="893675"/>
            <a:ext cx="5523000" cy="32325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chemeClr val="dk1"/>
              </a:buClr>
              <a:buSzPts val="1800"/>
              <a:buFont typeface="Calibri"/>
              <a:buChar char="❖"/>
            </a:pPr>
            <a:r>
              <a:rPr lang="fa-IR" sz="1800">
                <a:solidFill>
                  <a:schemeClr val="dk1"/>
                </a:solidFill>
                <a:highlight>
                  <a:srgbClr val="F9F9FE"/>
                </a:highlight>
                <a:latin typeface="Calibri"/>
                <a:ea typeface="Calibri"/>
                <a:cs typeface="Calibri"/>
                <a:sym typeface="Calibri"/>
              </a:rPr>
              <a:t>Traditional machine learning algorithms have limitations in incorporating prior knowledge or constraints about physical systems. </a:t>
            </a:r>
            <a:endParaRPr sz="1800">
              <a:solidFill>
                <a:schemeClr val="dk1"/>
              </a:solidFill>
              <a:highlight>
                <a:srgbClr val="F9F9FE"/>
              </a:highlight>
              <a:latin typeface="Calibri"/>
              <a:ea typeface="Calibri"/>
              <a:cs typeface="Calibri"/>
              <a:sym typeface="Calibri"/>
            </a:endParaRPr>
          </a:p>
          <a:p>
            <a:pPr indent="0" lvl="0" marL="0" rtl="0" algn="l">
              <a:spcBef>
                <a:spcPts val="0"/>
              </a:spcBef>
              <a:spcAft>
                <a:spcPts val="0"/>
              </a:spcAft>
              <a:buNone/>
            </a:pPr>
            <a:r>
              <a:t/>
            </a:r>
            <a:endParaRPr sz="1800">
              <a:solidFill>
                <a:schemeClr val="dk1"/>
              </a:solidFill>
              <a:highlight>
                <a:srgbClr val="F9F9FE"/>
              </a:highlight>
              <a:latin typeface="Calibri"/>
              <a:ea typeface="Calibri"/>
              <a:cs typeface="Calibri"/>
              <a:sym typeface="Calibri"/>
            </a:endParaRPr>
          </a:p>
          <a:p>
            <a:pPr indent="-342900" lvl="0" marL="457200" rtl="0" algn="l">
              <a:spcBef>
                <a:spcPts val="0"/>
              </a:spcBef>
              <a:spcAft>
                <a:spcPts val="0"/>
              </a:spcAft>
              <a:buClr>
                <a:schemeClr val="dk1"/>
              </a:buClr>
              <a:buSzPts val="1800"/>
              <a:buFont typeface="Calibri"/>
              <a:buChar char="❖"/>
            </a:pPr>
            <a:r>
              <a:rPr lang="fa-IR" sz="1800">
                <a:solidFill>
                  <a:schemeClr val="dk1"/>
                </a:solidFill>
                <a:highlight>
                  <a:srgbClr val="F9F9FE"/>
                </a:highlight>
                <a:latin typeface="Calibri"/>
                <a:ea typeface="Calibri"/>
                <a:cs typeface="Calibri"/>
                <a:sym typeface="Calibri"/>
              </a:rPr>
              <a:t>Physics-informed machine learning (PIML) is a new approach that seeks to integrate empirical data and physical prior knowledge into machine learning models. </a:t>
            </a:r>
            <a:endParaRPr sz="1800">
              <a:solidFill>
                <a:schemeClr val="dk1"/>
              </a:solidFill>
              <a:highlight>
                <a:srgbClr val="F9F9FE"/>
              </a:highlight>
              <a:latin typeface="Calibri"/>
              <a:ea typeface="Calibri"/>
              <a:cs typeface="Calibri"/>
              <a:sym typeface="Calibri"/>
            </a:endParaRPr>
          </a:p>
          <a:p>
            <a:pPr indent="0" lvl="0" marL="0" rtl="0" algn="l">
              <a:spcBef>
                <a:spcPts val="0"/>
              </a:spcBef>
              <a:spcAft>
                <a:spcPts val="0"/>
              </a:spcAft>
              <a:buNone/>
            </a:pPr>
            <a:r>
              <a:t/>
            </a:r>
            <a:endParaRPr sz="1800">
              <a:solidFill>
                <a:schemeClr val="dk1"/>
              </a:solidFill>
              <a:highlight>
                <a:srgbClr val="F9F9FE"/>
              </a:highlight>
              <a:latin typeface="Calibri"/>
              <a:ea typeface="Calibri"/>
              <a:cs typeface="Calibri"/>
              <a:sym typeface="Calibri"/>
            </a:endParaRPr>
          </a:p>
          <a:p>
            <a:pPr indent="-342900" lvl="0" marL="457200" rtl="0" algn="l">
              <a:spcBef>
                <a:spcPts val="0"/>
              </a:spcBef>
              <a:spcAft>
                <a:spcPts val="0"/>
              </a:spcAft>
              <a:buClr>
                <a:schemeClr val="dk1"/>
              </a:buClr>
              <a:buSzPts val="1800"/>
              <a:buFont typeface="Calibri"/>
              <a:buChar char="❖"/>
            </a:pPr>
            <a:r>
              <a:rPr lang="fa-IR" sz="1800">
                <a:solidFill>
                  <a:schemeClr val="dk1"/>
                </a:solidFill>
                <a:highlight>
                  <a:srgbClr val="F9F9FE"/>
                </a:highlight>
                <a:latin typeface="Calibri"/>
                <a:ea typeface="Calibri"/>
                <a:cs typeface="Calibri"/>
                <a:sym typeface="Calibri"/>
              </a:rPr>
              <a:t>The paper presents a survey of recent developments in PIML and discusses its potential applications. </a:t>
            </a:r>
            <a:endParaRPr>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24"/>
          <p:cNvSpPr txBox="1"/>
          <p:nvPr>
            <p:ph type="ctrTitle"/>
          </p:nvPr>
        </p:nvSpPr>
        <p:spPr>
          <a:xfrm>
            <a:off x="107500" y="86925"/>
            <a:ext cx="6472800" cy="3846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D313AA"/>
              </a:buClr>
              <a:buSzPts val="3600"/>
              <a:buFont typeface="Arial"/>
              <a:buNone/>
            </a:pPr>
            <a:r>
              <a:rPr b="1" lang="fa-IR" sz="2200">
                <a:solidFill>
                  <a:srgbClr val="D313AA"/>
                </a:solidFill>
                <a:latin typeface="Times New Roman"/>
                <a:ea typeface="Times New Roman"/>
                <a:cs typeface="Times New Roman"/>
                <a:sym typeface="Times New Roman"/>
              </a:rPr>
              <a:t>PIML: Problem Formulation</a:t>
            </a:r>
            <a:endParaRPr b="1" sz="2200">
              <a:solidFill>
                <a:srgbClr val="D313AA"/>
              </a:solidFill>
              <a:latin typeface="Times New Roman"/>
              <a:ea typeface="Times New Roman"/>
              <a:cs typeface="Times New Roman"/>
              <a:sym typeface="Times New Roman"/>
            </a:endParaRPr>
          </a:p>
        </p:txBody>
      </p:sp>
      <p:sp>
        <p:nvSpPr>
          <p:cNvPr id="186" name="Google Shape;186;p24"/>
          <p:cNvSpPr/>
          <p:nvPr/>
        </p:nvSpPr>
        <p:spPr>
          <a:xfrm>
            <a:off x="107499" y="535763"/>
            <a:ext cx="8947500" cy="53700"/>
          </a:xfrm>
          <a:prstGeom prst="rect">
            <a:avLst/>
          </a:prstGeom>
          <a:gradFill>
            <a:gsLst>
              <a:gs pos="0">
                <a:srgbClr val="2D5C97"/>
              </a:gs>
              <a:gs pos="80000">
                <a:srgbClr val="3C7AC5"/>
              </a:gs>
              <a:gs pos="100000">
                <a:srgbClr val="397BC9"/>
              </a:gs>
            </a:gsLst>
            <a:lin ang="16200038" scaled="0"/>
          </a:gradFill>
          <a:ln>
            <a:noFill/>
          </a:ln>
          <a:effectLst>
            <a:outerShdw blurRad="44450" algn="ctr" dir="5400000" dist="27940">
              <a:srgbClr val="000000">
                <a:alpha val="31760"/>
              </a:srgbClr>
            </a:outerShdw>
          </a:effectLst>
        </p:spPr>
        <p:txBody>
          <a:bodyPr anchorCtr="0" anchor="ctr" bIns="45700" lIns="91425" spcFirstLastPara="1" rIns="91425" wrap="square" tIns="45700">
            <a:noAutofit/>
          </a:bodyPr>
          <a:lstStyle/>
          <a:p>
            <a:pPr indent="0" lvl="0" marL="0" marR="0" rtl="1" algn="ctr">
              <a:spcBef>
                <a:spcPts val="0"/>
              </a:spcBef>
              <a:spcAft>
                <a:spcPts val="0"/>
              </a:spcAft>
              <a:buNone/>
            </a:pPr>
            <a:r>
              <a:t/>
            </a:r>
            <a:endParaRPr b="0" i="0" sz="1800" u="none" cap="none" strike="noStrike">
              <a:solidFill>
                <a:srgbClr val="7F7F7F"/>
              </a:solidFill>
              <a:latin typeface="Calibri"/>
              <a:ea typeface="Calibri"/>
              <a:cs typeface="Calibri"/>
              <a:sym typeface="Calibri"/>
            </a:endParaRPr>
          </a:p>
        </p:txBody>
      </p:sp>
      <p:sp>
        <p:nvSpPr>
          <p:cNvPr id="187" name="Google Shape;187;p24"/>
          <p:cNvSpPr/>
          <p:nvPr/>
        </p:nvSpPr>
        <p:spPr>
          <a:xfrm>
            <a:off x="8328700" y="144625"/>
            <a:ext cx="726300" cy="289200"/>
          </a:xfrm>
          <a:prstGeom prst="roundRect">
            <a:avLst>
              <a:gd fmla="val 16667" name="adj"/>
            </a:avLst>
          </a:prstGeom>
          <a:blipFill rotWithShape="1">
            <a:blip r:embed="rId3">
              <a:alphaModFix/>
            </a:blip>
            <a:tile algn="tl" flip="none" tx="0" sx="100000" ty="0" sy="100000"/>
          </a:blip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Font typeface="Arial"/>
              <a:buNone/>
            </a:pPr>
            <a:r>
              <a:rPr b="1" lang="fa-IR" sz="2200">
                <a:solidFill>
                  <a:schemeClr val="dk1"/>
                </a:solidFill>
              </a:rPr>
              <a:t>3</a:t>
            </a:r>
            <a:endParaRPr b="1" i="0" sz="2200" u="none" cap="none" strike="noStrike">
              <a:solidFill>
                <a:schemeClr val="dk1"/>
              </a:solidFill>
              <a:latin typeface="Arial"/>
              <a:ea typeface="Arial"/>
              <a:cs typeface="Arial"/>
              <a:sym typeface="Arial"/>
            </a:endParaRPr>
          </a:p>
        </p:txBody>
      </p:sp>
      <p:pic>
        <p:nvPicPr>
          <p:cNvPr id="188" name="Google Shape;188;p24"/>
          <p:cNvPicPr preferRelativeResize="0"/>
          <p:nvPr/>
        </p:nvPicPr>
        <p:blipFill>
          <a:blip r:embed="rId4">
            <a:alphaModFix/>
          </a:blip>
          <a:stretch>
            <a:fillRect/>
          </a:stretch>
        </p:blipFill>
        <p:spPr>
          <a:xfrm>
            <a:off x="5983375" y="653725"/>
            <a:ext cx="3071626" cy="1697775"/>
          </a:xfrm>
          <a:prstGeom prst="rect">
            <a:avLst/>
          </a:prstGeom>
          <a:noFill/>
          <a:ln>
            <a:noFill/>
          </a:ln>
        </p:spPr>
      </p:pic>
      <p:sp>
        <p:nvSpPr>
          <p:cNvPr id="189" name="Google Shape;189;p24"/>
          <p:cNvSpPr txBox="1"/>
          <p:nvPr/>
        </p:nvSpPr>
        <p:spPr>
          <a:xfrm>
            <a:off x="107500" y="745800"/>
            <a:ext cx="5875800" cy="21240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chemeClr val="dk1"/>
              </a:buClr>
              <a:buSzPts val="1800"/>
              <a:buFont typeface="Calibri"/>
              <a:buChar char="❖"/>
            </a:pPr>
            <a:r>
              <a:rPr lang="fa-IR" sz="1800">
                <a:solidFill>
                  <a:schemeClr val="dk1"/>
                </a:solidFill>
                <a:highlight>
                  <a:srgbClr val="F9F9FE"/>
                </a:highlight>
                <a:latin typeface="Calibri"/>
                <a:ea typeface="Calibri"/>
                <a:cs typeface="Calibri"/>
                <a:sym typeface="Calibri"/>
              </a:rPr>
              <a:t>PIML addresses fundamental problems in physics-informed machine learning. </a:t>
            </a:r>
            <a:endParaRPr sz="1800">
              <a:solidFill>
                <a:schemeClr val="dk1"/>
              </a:solidFill>
              <a:highlight>
                <a:srgbClr val="F9F9FE"/>
              </a:highlight>
              <a:latin typeface="Calibri"/>
              <a:ea typeface="Calibri"/>
              <a:cs typeface="Calibri"/>
              <a:sym typeface="Calibri"/>
            </a:endParaRPr>
          </a:p>
          <a:p>
            <a:pPr indent="0" lvl="0" marL="0" rtl="0" algn="l">
              <a:spcBef>
                <a:spcPts val="0"/>
              </a:spcBef>
              <a:spcAft>
                <a:spcPts val="0"/>
              </a:spcAft>
              <a:buNone/>
            </a:pPr>
            <a:r>
              <a:t/>
            </a:r>
            <a:endParaRPr sz="1800">
              <a:solidFill>
                <a:schemeClr val="dk1"/>
              </a:solidFill>
              <a:highlight>
                <a:srgbClr val="F9F9FE"/>
              </a:highlight>
              <a:latin typeface="Calibri"/>
              <a:ea typeface="Calibri"/>
              <a:cs typeface="Calibri"/>
              <a:sym typeface="Calibri"/>
            </a:endParaRPr>
          </a:p>
          <a:p>
            <a:pPr indent="-342900" lvl="0" marL="457200" rtl="0" algn="l">
              <a:spcBef>
                <a:spcPts val="0"/>
              </a:spcBef>
              <a:spcAft>
                <a:spcPts val="0"/>
              </a:spcAft>
              <a:buClr>
                <a:schemeClr val="dk1"/>
              </a:buClr>
              <a:buSzPts val="1800"/>
              <a:buFont typeface="Calibri"/>
              <a:buChar char="❖"/>
            </a:pPr>
            <a:r>
              <a:rPr lang="fa-IR" sz="1800">
                <a:solidFill>
                  <a:schemeClr val="dk1"/>
                </a:solidFill>
                <a:highlight>
                  <a:srgbClr val="F9F9FE"/>
                </a:highlight>
                <a:latin typeface="Calibri"/>
                <a:ea typeface="Calibri"/>
                <a:cs typeface="Calibri"/>
                <a:sym typeface="Calibri"/>
              </a:rPr>
              <a:t>Representation methodology for physical knowledge, approach for integrating physical knowledge into machine learning models, and practical problems that PIML resolves are discussed. </a:t>
            </a:r>
            <a:endParaRPr sz="1800">
              <a:latin typeface="Calibri"/>
              <a:ea typeface="Calibri"/>
              <a:cs typeface="Calibri"/>
              <a:sym typeface="Calibri"/>
            </a:endParaRPr>
          </a:p>
        </p:txBody>
      </p:sp>
      <p:sp>
        <p:nvSpPr>
          <p:cNvPr id="190" name="Google Shape;190;p24"/>
          <p:cNvSpPr txBox="1"/>
          <p:nvPr/>
        </p:nvSpPr>
        <p:spPr>
          <a:xfrm>
            <a:off x="107500" y="2814175"/>
            <a:ext cx="8741100" cy="240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800">
              <a:solidFill>
                <a:schemeClr val="dk1"/>
              </a:solidFill>
              <a:highlight>
                <a:srgbClr val="F9F9FE"/>
              </a:highlight>
              <a:latin typeface="Calibri"/>
              <a:ea typeface="Calibri"/>
              <a:cs typeface="Calibri"/>
              <a:sym typeface="Calibri"/>
            </a:endParaRPr>
          </a:p>
          <a:p>
            <a:pPr indent="-342900" lvl="0" marL="457200" rtl="0" algn="l">
              <a:spcBef>
                <a:spcPts val="0"/>
              </a:spcBef>
              <a:spcAft>
                <a:spcPts val="0"/>
              </a:spcAft>
              <a:buClr>
                <a:schemeClr val="dk1"/>
              </a:buClr>
              <a:buSzPts val="1800"/>
              <a:buFont typeface="Calibri"/>
              <a:buChar char="❖"/>
            </a:pPr>
            <a:r>
              <a:rPr lang="fa-IR" sz="1800">
                <a:solidFill>
                  <a:schemeClr val="dk1"/>
                </a:solidFill>
                <a:highlight>
                  <a:srgbClr val="F9F9FE"/>
                </a:highlight>
                <a:latin typeface="Calibri"/>
                <a:ea typeface="Calibri"/>
                <a:cs typeface="Calibri"/>
                <a:sym typeface="Calibri"/>
              </a:rPr>
              <a:t>The paper proposes a theoretical framework for machine learning problems with physical constraints based on probabilistic graphical models using latent variables to represent the real state of a system that satisfies physical prior constraints. </a:t>
            </a:r>
            <a:endParaRPr sz="1800">
              <a:solidFill>
                <a:schemeClr val="dk1"/>
              </a:solidFill>
              <a:highlight>
                <a:srgbClr val="F9F9FE"/>
              </a:highlight>
              <a:latin typeface="Calibri"/>
              <a:ea typeface="Calibri"/>
              <a:cs typeface="Calibri"/>
              <a:sym typeface="Calibri"/>
            </a:endParaRPr>
          </a:p>
          <a:p>
            <a:pPr indent="0" lvl="0" marL="0" rtl="0" algn="l">
              <a:spcBef>
                <a:spcPts val="0"/>
              </a:spcBef>
              <a:spcAft>
                <a:spcPts val="0"/>
              </a:spcAft>
              <a:buNone/>
            </a:pPr>
            <a:r>
              <a:t/>
            </a:r>
            <a:endParaRPr sz="1800">
              <a:solidFill>
                <a:schemeClr val="dk1"/>
              </a:solidFill>
              <a:highlight>
                <a:srgbClr val="F9F9FE"/>
              </a:highlight>
              <a:latin typeface="Calibri"/>
              <a:ea typeface="Calibri"/>
              <a:cs typeface="Calibri"/>
              <a:sym typeface="Calibri"/>
            </a:endParaRPr>
          </a:p>
          <a:p>
            <a:pPr indent="-342900" lvl="0" marL="457200" rtl="0" algn="l">
              <a:spcBef>
                <a:spcPts val="0"/>
              </a:spcBef>
              <a:spcAft>
                <a:spcPts val="0"/>
              </a:spcAft>
              <a:buClr>
                <a:schemeClr val="dk1"/>
              </a:buClr>
              <a:buSzPts val="1800"/>
              <a:buFont typeface="Calibri"/>
              <a:buChar char="❖"/>
            </a:pPr>
            <a:r>
              <a:rPr lang="fa-IR" sz="1800">
                <a:solidFill>
                  <a:schemeClr val="dk1"/>
                </a:solidFill>
                <a:highlight>
                  <a:srgbClr val="F9F9FE"/>
                </a:highlight>
                <a:latin typeface="Calibri"/>
                <a:ea typeface="Calibri"/>
                <a:cs typeface="Calibri"/>
                <a:sym typeface="Calibri"/>
              </a:rPr>
              <a:t>The paper also discusses the challenges associated with incorporating physical prior knowledge into machine learning models such as the need for domain expertise, availability of data, and computational complexity. </a:t>
            </a:r>
            <a:endParaRPr sz="1800">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25"/>
          <p:cNvSpPr txBox="1"/>
          <p:nvPr>
            <p:ph type="ctrTitle"/>
          </p:nvPr>
        </p:nvSpPr>
        <p:spPr>
          <a:xfrm>
            <a:off x="107500" y="86925"/>
            <a:ext cx="6472800" cy="3846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D313AA"/>
              </a:buClr>
              <a:buSzPts val="3600"/>
              <a:buFont typeface="Arial"/>
              <a:buNone/>
            </a:pPr>
            <a:r>
              <a:rPr b="1" lang="fa-IR" sz="2200">
                <a:solidFill>
                  <a:srgbClr val="D313AA"/>
                </a:solidFill>
                <a:latin typeface="Times New Roman"/>
                <a:ea typeface="Times New Roman"/>
                <a:cs typeface="Times New Roman"/>
                <a:sym typeface="Times New Roman"/>
              </a:rPr>
              <a:t>PIML: Possible Ways towards PIML </a:t>
            </a:r>
            <a:endParaRPr b="1" sz="2200">
              <a:solidFill>
                <a:srgbClr val="D313AA"/>
              </a:solidFill>
              <a:latin typeface="Times New Roman"/>
              <a:ea typeface="Times New Roman"/>
              <a:cs typeface="Times New Roman"/>
              <a:sym typeface="Times New Roman"/>
            </a:endParaRPr>
          </a:p>
        </p:txBody>
      </p:sp>
      <p:sp>
        <p:nvSpPr>
          <p:cNvPr id="197" name="Google Shape;197;p25"/>
          <p:cNvSpPr/>
          <p:nvPr/>
        </p:nvSpPr>
        <p:spPr>
          <a:xfrm>
            <a:off x="107499" y="535763"/>
            <a:ext cx="8947500" cy="53700"/>
          </a:xfrm>
          <a:prstGeom prst="rect">
            <a:avLst/>
          </a:prstGeom>
          <a:gradFill>
            <a:gsLst>
              <a:gs pos="0">
                <a:srgbClr val="2D5C97"/>
              </a:gs>
              <a:gs pos="80000">
                <a:srgbClr val="3C7AC5"/>
              </a:gs>
              <a:gs pos="100000">
                <a:srgbClr val="397BC9"/>
              </a:gs>
            </a:gsLst>
            <a:lin ang="16200038" scaled="0"/>
          </a:gradFill>
          <a:ln>
            <a:noFill/>
          </a:ln>
          <a:effectLst>
            <a:outerShdw blurRad="44450" algn="ctr" dir="5400000" dist="27940">
              <a:srgbClr val="000000">
                <a:alpha val="31760"/>
              </a:srgbClr>
            </a:outerShdw>
          </a:effectLst>
        </p:spPr>
        <p:txBody>
          <a:bodyPr anchorCtr="0" anchor="ctr" bIns="45700" lIns="91425" spcFirstLastPara="1" rIns="91425" wrap="square" tIns="45700">
            <a:noAutofit/>
          </a:bodyPr>
          <a:lstStyle/>
          <a:p>
            <a:pPr indent="0" lvl="0" marL="0" marR="0" rtl="1" algn="ctr">
              <a:spcBef>
                <a:spcPts val="0"/>
              </a:spcBef>
              <a:spcAft>
                <a:spcPts val="0"/>
              </a:spcAft>
              <a:buNone/>
            </a:pPr>
            <a:r>
              <a:t/>
            </a:r>
            <a:endParaRPr b="0" i="0" sz="1800" u="none" cap="none" strike="noStrike">
              <a:solidFill>
                <a:srgbClr val="7F7F7F"/>
              </a:solidFill>
              <a:latin typeface="Calibri"/>
              <a:ea typeface="Calibri"/>
              <a:cs typeface="Calibri"/>
              <a:sym typeface="Calibri"/>
            </a:endParaRPr>
          </a:p>
        </p:txBody>
      </p:sp>
      <p:sp>
        <p:nvSpPr>
          <p:cNvPr id="198" name="Google Shape;198;p25"/>
          <p:cNvSpPr/>
          <p:nvPr/>
        </p:nvSpPr>
        <p:spPr>
          <a:xfrm>
            <a:off x="8328700" y="144625"/>
            <a:ext cx="726300" cy="289200"/>
          </a:xfrm>
          <a:prstGeom prst="roundRect">
            <a:avLst>
              <a:gd fmla="val 16667" name="adj"/>
            </a:avLst>
          </a:prstGeom>
          <a:blipFill rotWithShape="1">
            <a:blip r:embed="rId3">
              <a:alphaModFix/>
            </a:blip>
            <a:tile algn="tl" flip="none" tx="0" sx="100000" ty="0" sy="100000"/>
          </a:blip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Font typeface="Arial"/>
              <a:buNone/>
            </a:pPr>
            <a:r>
              <a:rPr b="1" lang="fa-IR" sz="2200">
                <a:solidFill>
                  <a:schemeClr val="dk1"/>
                </a:solidFill>
              </a:rPr>
              <a:t>4</a:t>
            </a:r>
            <a:endParaRPr b="1" i="0" sz="2200" u="none" cap="none" strike="noStrike">
              <a:solidFill>
                <a:schemeClr val="dk1"/>
              </a:solidFill>
              <a:latin typeface="Arial"/>
              <a:ea typeface="Arial"/>
              <a:cs typeface="Arial"/>
              <a:sym typeface="Arial"/>
            </a:endParaRPr>
          </a:p>
        </p:txBody>
      </p:sp>
      <p:pic>
        <p:nvPicPr>
          <p:cNvPr id="199" name="Google Shape;199;p25"/>
          <p:cNvPicPr preferRelativeResize="0"/>
          <p:nvPr/>
        </p:nvPicPr>
        <p:blipFill>
          <a:blip r:embed="rId4">
            <a:alphaModFix/>
          </a:blip>
          <a:stretch>
            <a:fillRect/>
          </a:stretch>
        </p:blipFill>
        <p:spPr>
          <a:xfrm>
            <a:off x="5983375" y="653725"/>
            <a:ext cx="3071626" cy="1697775"/>
          </a:xfrm>
          <a:prstGeom prst="rect">
            <a:avLst/>
          </a:prstGeom>
          <a:noFill/>
          <a:ln>
            <a:noFill/>
          </a:ln>
        </p:spPr>
      </p:pic>
      <p:sp>
        <p:nvSpPr>
          <p:cNvPr id="200" name="Google Shape;200;p25"/>
          <p:cNvSpPr txBox="1"/>
          <p:nvPr/>
        </p:nvSpPr>
        <p:spPr>
          <a:xfrm>
            <a:off x="180000" y="739400"/>
            <a:ext cx="5452200" cy="2124000"/>
          </a:xfrm>
          <a:prstGeom prst="rect">
            <a:avLst/>
          </a:prstGeom>
          <a:noFill/>
          <a:ln>
            <a:noFill/>
          </a:ln>
        </p:spPr>
        <p:txBody>
          <a:bodyPr anchorCtr="0" anchor="t" bIns="91425" lIns="91425" spcFirstLastPara="1" rIns="91425" wrap="square" tIns="91425">
            <a:spAutoFit/>
          </a:bodyPr>
          <a:lstStyle/>
          <a:p>
            <a:pPr indent="-342900" lvl="0" marL="457200" marR="0" rtl="0" algn="l">
              <a:lnSpc>
                <a:spcPct val="100000"/>
              </a:lnSpc>
              <a:spcBef>
                <a:spcPts val="0"/>
              </a:spcBef>
              <a:spcAft>
                <a:spcPts val="0"/>
              </a:spcAft>
              <a:buClr>
                <a:schemeClr val="dk1"/>
              </a:buClr>
              <a:buSzPts val="1800"/>
              <a:buFont typeface="Calibri"/>
              <a:buChar char="❖"/>
            </a:pPr>
            <a:r>
              <a:rPr lang="fa-IR" sz="1800">
                <a:solidFill>
                  <a:schemeClr val="dk1"/>
                </a:solidFill>
                <a:highlight>
                  <a:srgbClr val="F9F9FE"/>
                </a:highlight>
                <a:latin typeface="Calibri"/>
                <a:ea typeface="Calibri"/>
                <a:cs typeface="Calibri"/>
                <a:sym typeface="Calibri"/>
              </a:rPr>
              <a:t>The incorporation of physical prior knowledge can be achieved through modifications to one or more components of the machine learning model. </a:t>
            </a:r>
            <a:endParaRPr sz="1800">
              <a:solidFill>
                <a:schemeClr val="dk1"/>
              </a:solidFill>
              <a:highlight>
                <a:srgbClr val="F9F9FE"/>
              </a:highlight>
              <a:latin typeface="Calibri"/>
              <a:ea typeface="Calibri"/>
              <a:cs typeface="Calibri"/>
              <a:sym typeface="Calibri"/>
            </a:endParaRPr>
          </a:p>
          <a:p>
            <a:pPr indent="0" lvl="0" marL="0" marR="0" rtl="0" algn="l">
              <a:lnSpc>
                <a:spcPct val="100000"/>
              </a:lnSpc>
              <a:spcBef>
                <a:spcPts val="0"/>
              </a:spcBef>
              <a:spcAft>
                <a:spcPts val="0"/>
              </a:spcAft>
              <a:buNone/>
            </a:pPr>
            <a:r>
              <a:t/>
            </a:r>
            <a:endParaRPr sz="1800">
              <a:solidFill>
                <a:schemeClr val="dk1"/>
              </a:solidFill>
              <a:highlight>
                <a:srgbClr val="F9F9FE"/>
              </a:highlight>
              <a:latin typeface="Calibri"/>
              <a:ea typeface="Calibri"/>
              <a:cs typeface="Calibri"/>
              <a:sym typeface="Calibri"/>
            </a:endParaRPr>
          </a:p>
          <a:p>
            <a:pPr indent="-342900" lvl="0" marL="457200" marR="0" rtl="0" algn="l">
              <a:lnSpc>
                <a:spcPct val="100000"/>
              </a:lnSpc>
              <a:spcBef>
                <a:spcPts val="0"/>
              </a:spcBef>
              <a:spcAft>
                <a:spcPts val="0"/>
              </a:spcAft>
              <a:buClr>
                <a:schemeClr val="dk1"/>
              </a:buClr>
              <a:buSzPts val="1800"/>
              <a:buFont typeface="Calibri"/>
              <a:buChar char="❖"/>
            </a:pPr>
            <a:r>
              <a:rPr lang="fa-IR" sz="1800">
                <a:solidFill>
                  <a:schemeClr val="dk1"/>
                </a:solidFill>
                <a:highlight>
                  <a:srgbClr val="F9F9FE"/>
                </a:highlight>
                <a:latin typeface="Calibri"/>
                <a:ea typeface="Calibri"/>
                <a:cs typeface="Calibri"/>
                <a:sym typeface="Calibri"/>
              </a:rPr>
              <a:t>Training data, model architecture, loss functions, optimization algorithms, and inference can all be modified to incorporate physical prior knowledge.</a:t>
            </a:r>
            <a:endParaRPr>
              <a:latin typeface="Calibri"/>
              <a:ea typeface="Calibri"/>
              <a:cs typeface="Calibri"/>
              <a:sym typeface="Calibri"/>
            </a:endParaRPr>
          </a:p>
        </p:txBody>
      </p:sp>
      <p:sp>
        <p:nvSpPr>
          <p:cNvPr id="201" name="Google Shape;201;p25"/>
          <p:cNvSpPr txBox="1"/>
          <p:nvPr/>
        </p:nvSpPr>
        <p:spPr>
          <a:xfrm>
            <a:off x="180000" y="2863400"/>
            <a:ext cx="8405100" cy="2124000"/>
          </a:xfrm>
          <a:prstGeom prst="rect">
            <a:avLst/>
          </a:prstGeom>
          <a:noFill/>
          <a:ln>
            <a:noFill/>
          </a:ln>
        </p:spPr>
        <p:txBody>
          <a:bodyPr anchorCtr="0" anchor="t" bIns="91425" lIns="91425" spcFirstLastPara="1" rIns="91425" wrap="square" tIns="91425">
            <a:spAutoFit/>
          </a:bodyPr>
          <a:lstStyle/>
          <a:p>
            <a:pPr indent="-342900" lvl="0" marL="457200" marR="0" rtl="0" algn="l">
              <a:lnSpc>
                <a:spcPct val="100000"/>
              </a:lnSpc>
              <a:spcBef>
                <a:spcPts val="0"/>
              </a:spcBef>
              <a:spcAft>
                <a:spcPts val="0"/>
              </a:spcAft>
              <a:buClr>
                <a:schemeClr val="dk1"/>
              </a:buClr>
              <a:buSzPts val="1800"/>
              <a:buFont typeface="Calibri"/>
              <a:buChar char="❖"/>
            </a:pPr>
            <a:r>
              <a:rPr lang="fa-IR" sz="1800">
                <a:solidFill>
                  <a:schemeClr val="dk1"/>
                </a:solidFill>
                <a:highlight>
                  <a:srgbClr val="F9F9FE"/>
                </a:highlight>
                <a:latin typeface="Calibri"/>
                <a:ea typeface="Calibri"/>
                <a:cs typeface="Calibri"/>
                <a:sym typeface="Calibri"/>
              </a:rPr>
              <a:t>The paper discusses several approaches for incorporating physical prior knowledge into machine learning models such as hybrid modeling, probabilistic graphical models, and feature engineering. </a:t>
            </a:r>
            <a:endParaRPr sz="1800">
              <a:solidFill>
                <a:schemeClr val="dk1"/>
              </a:solidFill>
              <a:highlight>
                <a:srgbClr val="F9F9FE"/>
              </a:highlight>
              <a:latin typeface="Calibri"/>
              <a:ea typeface="Calibri"/>
              <a:cs typeface="Calibri"/>
              <a:sym typeface="Calibri"/>
            </a:endParaRPr>
          </a:p>
          <a:p>
            <a:pPr indent="0" lvl="0" marL="0" marR="0" rtl="0" algn="l">
              <a:lnSpc>
                <a:spcPct val="100000"/>
              </a:lnSpc>
              <a:spcBef>
                <a:spcPts val="0"/>
              </a:spcBef>
              <a:spcAft>
                <a:spcPts val="0"/>
              </a:spcAft>
              <a:buNone/>
            </a:pPr>
            <a:r>
              <a:t/>
            </a:r>
            <a:endParaRPr sz="1800">
              <a:solidFill>
                <a:schemeClr val="dk1"/>
              </a:solidFill>
              <a:highlight>
                <a:srgbClr val="F9F9FE"/>
              </a:highlight>
              <a:latin typeface="Calibri"/>
              <a:ea typeface="Calibri"/>
              <a:cs typeface="Calibri"/>
              <a:sym typeface="Calibri"/>
            </a:endParaRPr>
          </a:p>
          <a:p>
            <a:pPr indent="-342900" lvl="0" marL="457200" marR="0" rtl="0" algn="l">
              <a:lnSpc>
                <a:spcPct val="100000"/>
              </a:lnSpc>
              <a:spcBef>
                <a:spcPts val="0"/>
              </a:spcBef>
              <a:spcAft>
                <a:spcPts val="0"/>
              </a:spcAft>
              <a:buClr>
                <a:schemeClr val="dk1"/>
              </a:buClr>
              <a:buSzPts val="1800"/>
              <a:buFont typeface="Calibri"/>
              <a:buChar char="❖"/>
            </a:pPr>
            <a:r>
              <a:rPr lang="fa-IR" sz="1800">
                <a:solidFill>
                  <a:schemeClr val="dk1"/>
                </a:solidFill>
                <a:highlight>
                  <a:srgbClr val="F9F9FE"/>
                </a:highlight>
                <a:latin typeface="Calibri"/>
                <a:ea typeface="Calibri"/>
                <a:cs typeface="Calibri"/>
                <a:sym typeface="Calibri"/>
              </a:rPr>
              <a:t>The paper also provides examples of how different types of physical prior knowledge can be incorporated into machine learning models such as conservation laws, symmetries, and constitutive relations. </a:t>
            </a:r>
            <a:endParaRPr>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26"/>
          <p:cNvSpPr txBox="1"/>
          <p:nvPr>
            <p:ph type="ctrTitle"/>
          </p:nvPr>
        </p:nvSpPr>
        <p:spPr>
          <a:xfrm>
            <a:off x="107500" y="86925"/>
            <a:ext cx="6472800" cy="3846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D313AA"/>
              </a:buClr>
              <a:buSzPts val="3600"/>
              <a:buFont typeface="Arial"/>
              <a:buNone/>
            </a:pPr>
            <a:r>
              <a:rPr b="1" lang="fa-IR" sz="2200">
                <a:solidFill>
                  <a:srgbClr val="D313AA"/>
                </a:solidFill>
                <a:latin typeface="Times New Roman"/>
                <a:ea typeface="Times New Roman"/>
                <a:cs typeface="Times New Roman"/>
                <a:sym typeface="Times New Roman"/>
              </a:rPr>
              <a:t>PIML: </a:t>
            </a:r>
            <a:r>
              <a:rPr b="1" lang="fa-IR" sz="2200">
                <a:solidFill>
                  <a:srgbClr val="D313AA"/>
                </a:solidFill>
                <a:latin typeface="Times New Roman"/>
                <a:ea typeface="Times New Roman"/>
                <a:cs typeface="Times New Roman"/>
                <a:sym typeface="Times New Roman"/>
              </a:rPr>
              <a:t>Applications of PIML</a:t>
            </a:r>
            <a:r>
              <a:rPr b="1" lang="fa-IR" sz="2200">
                <a:solidFill>
                  <a:srgbClr val="D313AA"/>
                </a:solidFill>
                <a:latin typeface="Times New Roman"/>
                <a:ea typeface="Times New Roman"/>
                <a:cs typeface="Times New Roman"/>
                <a:sym typeface="Times New Roman"/>
              </a:rPr>
              <a:t> </a:t>
            </a:r>
            <a:endParaRPr b="1" sz="2200">
              <a:solidFill>
                <a:srgbClr val="D313AA"/>
              </a:solidFill>
              <a:latin typeface="Times New Roman"/>
              <a:ea typeface="Times New Roman"/>
              <a:cs typeface="Times New Roman"/>
              <a:sym typeface="Times New Roman"/>
            </a:endParaRPr>
          </a:p>
        </p:txBody>
      </p:sp>
      <p:sp>
        <p:nvSpPr>
          <p:cNvPr id="208" name="Google Shape;208;p26"/>
          <p:cNvSpPr/>
          <p:nvPr/>
        </p:nvSpPr>
        <p:spPr>
          <a:xfrm>
            <a:off x="107499" y="535763"/>
            <a:ext cx="8947500" cy="53700"/>
          </a:xfrm>
          <a:prstGeom prst="rect">
            <a:avLst/>
          </a:prstGeom>
          <a:gradFill>
            <a:gsLst>
              <a:gs pos="0">
                <a:srgbClr val="2D5C97"/>
              </a:gs>
              <a:gs pos="80000">
                <a:srgbClr val="3C7AC5"/>
              </a:gs>
              <a:gs pos="100000">
                <a:srgbClr val="397BC9"/>
              </a:gs>
            </a:gsLst>
            <a:lin ang="16200038" scaled="0"/>
          </a:gradFill>
          <a:ln>
            <a:noFill/>
          </a:ln>
          <a:effectLst>
            <a:outerShdw blurRad="44450" algn="ctr" dir="5400000" dist="27940">
              <a:srgbClr val="000000">
                <a:alpha val="31760"/>
              </a:srgbClr>
            </a:outerShdw>
          </a:effectLst>
        </p:spPr>
        <p:txBody>
          <a:bodyPr anchorCtr="0" anchor="ctr" bIns="45700" lIns="91425" spcFirstLastPara="1" rIns="91425" wrap="square" tIns="45700">
            <a:noAutofit/>
          </a:bodyPr>
          <a:lstStyle/>
          <a:p>
            <a:pPr indent="0" lvl="0" marL="0" marR="0" rtl="1" algn="ctr">
              <a:spcBef>
                <a:spcPts val="0"/>
              </a:spcBef>
              <a:spcAft>
                <a:spcPts val="0"/>
              </a:spcAft>
              <a:buNone/>
            </a:pPr>
            <a:r>
              <a:t/>
            </a:r>
            <a:endParaRPr b="0" i="0" sz="1800" u="none" cap="none" strike="noStrike">
              <a:solidFill>
                <a:srgbClr val="7F7F7F"/>
              </a:solidFill>
              <a:latin typeface="Calibri"/>
              <a:ea typeface="Calibri"/>
              <a:cs typeface="Calibri"/>
              <a:sym typeface="Calibri"/>
            </a:endParaRPr>
          </a:p>
        </p:txBody>
      </p:sp>
      <p:sp>
        <p:nvSpPr>
          <p:cNvPr id="209" name="Google Shape;209;p26"/>
          <p:cNvSpPr/>
          <p:nvPr/>
        </p:nvSpPr>
        <p:spPr>
          <a:xfrm>
            <a:off x="8328700" y="144625"/>
            <a:ext cx="726300" cy="289200"/>
          </a:xfrm>
          <a:prstGeom prst="roundRect">
            <a:avLst>
              <a:gd fmla="val 16667" name="adj"/>
            </a:avLst>
          </a:prstGeom>
          <a:blipFill rotWithShape="1">
            <a:blip r:embed="rId3">
              <a:alphaModFix/>
            </a:blip>
            <a:tile algn="tl" flip="none" tx="0" sx="100000" ty="0" sy="100000"/>
          </a:blip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Font typeface="Arial"/>
              <a:buNone/>
            </a:pPr>
            <a:r>
              <a:rPr b="1" lang="fa-IR" sz="2200">
                <a:solidFill>
                  <a:schemeClr val="dk1"/>
                </a:solidFill>
              </a:rPr>
              <a:t>14</a:t>
            </a:r>
            <a:endParaRPr b="1" i="0" sz="2200" u="none" cap="none" strike="noStrike">
              <a:solidFill>
                <a:schemeClr val="dk1"/>
              </a:solidFill>
              <a:latin typeface="Arial"/>
              <a:ea typeface="Arial"/>
              <a:cs typeface="Arial"/>
              <a:sym typeface="Arial"/>
            </a:endParaRPr>
          </a:p>
        </p:txBody>
      </p:sp>
      <p:pic>
        <p:nvPicPr>
          <p:cNvPr id="210" name="Google Shape;210;p26"/>
          <p:cNvPicPr preferRelativeResize="0"/>
          <p:nvPr/>
        </p:nvPicPr>
        <p:blipFill>
          <a:blip r:embed="rId4">
            <a:alphaModFix/>
          </a:blip>
          <a:stretch>
            <a:fillRect/>
          </a:stretch>
        </p:blipFill>
        <p:spPr>
          <a:xfrm>
            <a:off x="5983375" y="653725"/>
            <a:ext cx="3071626" cy="1697775"/>
          </a:xfrm>
          <a:prstGeom prst="rect">
            <a:avLst/>
          </a:prstGeom>
          <a:noFill/>
          <a:ln>
            <a:noFill/>
          </a:ln>
        </p:spPr>
      </p:pic>
      <p:sp>
        <p:nvSpPr>
          <p:cNvPr id="211" name="Google Shape;211;p26"/>
          <p:cNvSpPr txBox="1"/>
          <p:nvPr/>
        </p:nvSpPr>
        <p:spPr>
          <a:xfrm>
            <a:off x="107500" y="765100"/>
            <a:ext cx="5452200" cy="4063500"/>
          </a:xfrm>
          <a:prstGeom prst="rect">
            <a:avLst/>
          </a:prstGeom>
          <a:noFill/>
          <a:ln>
            <a:noFill/>
          </a:ln>
        </p:spPr>
        <p:txBody>
          <a:bodyPr anchorCtr="0" anchor="t" bIns="91425" lIns="91425" spcFirstLastPara="1" rIns="91425" wrap="square" tIns="91425">
            <a:spAutoFit/>
          </a:bodyPr>
          <a:lstStyle/>
          <a:p>
            <a:pPr indent="-342900" lvl="0" marL="457200" marR="0" rtl="0" algn="l">
              <a:lnSpc>
                <a:spcPct val="100000"/>
              </a:lnSpc>
              <a:spcBef>
                <a:spcPts val="0"/>
              </a:spcBef>
              <a:spcAft>
                <a:spcPts val="0"/>
              </a:spcAft>
              <a:buClr>
                <a:schemeClr val="dk1"/>
              </a:buClr>
              <a:buSzPts val="1800"/>
              <a:buFont typeface="Calibri"/>
              <a:buChar char="❖"/>
            </a:pPr>
            <a:r>
              <a:rPr lang="fa-IR" sz="1800">
                <a:solidFill>
                  <a:schemeClr val="dk1"/>
                </a:solidFill>
                <a:highlight>
                  <a:srgbClr val="F9F9FE"/>
                </a:highlight>
                <a:latin typeface="Calibri"/>
                <a:ea typeface="Calibri"/>
                <a:cs typeface="Calibri"/>
                <a:sym typeface="Calibri"/>
              </a:rPr>
              <a:t>PIML has been successfully applied in various fields such as fluid dynamics, materials science, and robotics. </a:t>
            </a:r>
            <a:endParaRPr sz="1800">
              <a:solidFill>
                <a:schemeClr val="dk1"/>
              </a:solidFill>
              <a:highlight>
                <a:srgbClr val="F9F9FE"/>
              </a:highlight>
              <a:latin typeface="Calibri"/>
              <a:ea typeface="Calibri"/>
              <a:cs typeface="Calibri"/>
              <a:sym typeface="Calibri"/>
            </a:endParaRPr>
          </a:p>
          <a:p>
            <a:pPr indent="0" lvl="0" marL="0" marR="0" rtl="0" algn="l">
              <a:lnSpc>
                <a:spcPct val="100000"/>
              </a:lnSpc>
              <a:spcBef>
                <a:spcPts val="0"/>
              </a:spcBef>
              <a:spcAft>
                <a:spcPts val="0"/>
              </a:spcAft>
              <a:buNone/>
            </a:pPr>
            <a:r>
              <a:t/>
            </a:r>
            <a:endParaRPr sz="1800">
              <a:solidFill>
                <a:schemeClr val="dk1"/>
              </a:solidFill>
              <a:highlight>
                <a:srgbClr val="F9F9FE"/>
              </a:highlight>
              <a:latin typeface="Calibri"/>
              <a:ea typeface="Calibri"/>
              <a:cs typeface="Calibri"/>
              <a:sym typeface="Calibri"/>
            </a:endParaRPr>
          </a:p>
          <a:p>
            <a:pPr indent="-342900" lvl="0" marL="457200" marR="0" rtl="0" algn="l">
              <a:lnSpc>
                <a:spcPct val="100000"/>
              </a:lnSpc>
              <a:spcBef>
                <a:spcPts val="0"/>
              </a:spcBef>
              <a:spcAft>
                <a:spcPts val="0"/>
              </a:spcAft>
              <a:buClr>
                <a:schemeClr val="dk1"/>
              </a:buClr>
              <a:buSzPts val="1800"/>
              <a:buFont typeface="Calibri"/>
              <a:buChar char="❖"/>
            </a:pPr>
            <a:r>
              <a:rPr lang="fa-IR" sz="1800">
                <a:solidFill>
                  <a:schemeClr val="dk1"/>
                </a:solidFill>
                <a:highlight>
                  <a:srgbClr val="F9F9FE"/>
                </a:highlight>
                <a:latin typeface="Calibri"/>
                <a:ea typeface="Calibri"/>
                <a:cs typeface="Calibri"/>
                <a:sym typeface="Calibri"/>
              </a:rPr>
              <a:t>By incorporating physical prior knowledge into machine learning models, improved performance and better alignment with practical problems that adhere to the laws of physics can be achieved. </a:t>
            </a:r>
            <a:endParaRPr sz="1800">
              <a:solidFill>
                <a:schemeClr val="dk1"/>
              </a:solidFill>
              <a:highlight>
                <a:srgbClr val="F9F9FE"/>
              </a:highlight>
              <a:latin typeface="Calibri"/>
              <a:ea typeface="Calibri"/>
              <a:cs typeface="Calibri"/>
              <a:sym typeface="Calibri"/>
            </a:endParaRPr>
          </a:p>
          <a:p>
            <a:pPr indent="0" lvl="0" marL="0" marR="0" rtl="0" algn="l">
              <a:lnSpc>
                <a:spcPct val="100000"/>
              </a:lnSpc>
              <a:spcBef>
                <a:spcPts val="0"/>
              </a:spcBef>
              <a:spcAft>
                <a:spcPts val="0"/>
              </a:spcAft>
              <a:buNone/>
            </a:pPr>
            <a:r>
              <a:t/>
            </a:r>
            <a:endParaRPr sz="1800">
              <a:solidFill>
                <a:schemeClr val="dk1"/>
              </a:solidFill>
              <a:highlight>
                <a:srgbClr val="F9F9FE"/>
              </a:highlight>
              <a:latin typeface="Calibri"/>
              <a:ea typeface="Calibri"/>
              <a:cs typeface="Calibri"/>
              <a:sym typeface="Calibri"/>
            </a:endParaRPr>
          </a:p>
          <a:p>
            <a:pPr indent="-342900" lvl="0" marL="457200" marR="0" rtl="0" algn="l">
              <a:lnSpc>
                <a:spcPct val="100000"/>
              </a:lnSpc>
              <a:spcBef>
                <a:spcPts val="0"/>
              </a:spcBef>
              <a:spcAft>
                <a:spcPts val="0"/>
              </a:spcAft>
              <a:buClr>
                <a:schemeClr val="dk1"/>
              </a:buClr>
              <a:buSzPts val="1800"/>
              <a:buFont typeface="Calibri"/>
              <a:buChar char="❖"/>
            </a:pPr>
            <a:r>
              <a:rPr lang="fa-IR" sz="1800">
                <a:solidFill>
                  <a:schemeClr val="dk1"/>
                </a:solidFill>
                <a:highlight>
                  <a:srgbClr val="F9F9FE"/>
                </a:highlight>
                <a:latin typeface="Calibri"/>
                <a:ea typeface="Calibri"/>
                <a:cs typeface="Calibri"/>
                <a:sym typeface="Calibri"/>
              </a:rPr>
              <a:t>The paper provides examples of successful applications of PIML such as predicting fluid flow behavior in complex geometries, designing new materials with desired properties, and controlling robotic systems.</a:t>
            </a:r>
            <a:endParaRPr sz="1800">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27"/>
          <p:cNvSpPr txBox="1"/>
          <p:nvPr>
            <p:ph type="ctrTitle"/>
          </p:nvPr>
        </p:nvSpPr>
        <p:spPr>
          <a:xfrm>
            <a:off x="107500" y="86925"/>
            <a:ext cx="6472800" cy="3846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D313AA"/>
              </a:buClr>
              <a:buSzPts val="3600"/>
              <a:buFont typeface="Arial"/>
              <a:buNone/>
            </a:pPr>
            <a:r>
              <a:rPr b="1" lang="fa-IR" sz="2200">
                <a:solidFill>
                  <a:srgbClr val="D313AA"/>
                </a:solidFill>
                <a:latin typeface="Times New Roman"/>
                <a:ea typeface="Times New Roman"/>
                <a:cs typeface="Times New Roman"/>
                <a:sym typeface="Times New Roman"/>
              </a:rPr>
              <a:t>PIML: </a:t>
            </a:r>
            <a:r>
              <a:rPr b="1" lang="fa-IR" sz="2200">
                <a:solidFill>
                  <a:srgbClr val="D313AA"/>
                </a:solidFill>
                <a:latin typeface="Times New Roman"/>
                <a:ea typeface="Times New Roman"/>
                <a:cs typeface="Times New Roman"/>
                <a:sym typeface="Times New Roman"/>
              </a:rPr>
              <a:t>Conclusion</a:t>
            </a:r>
            <a:endParaRPr b="1" sz="2200">
              <a:solidFill>
                <a:srgbClr val="D313AA"/>
              </a:solidFill>
              <a:latin typeface="Times New Roman"/>
              <a:ea typeface="Times New Roman"/>
              <a:cs typeface="Times New Roman"/>
              <a:sym typeface="Times New Roman"/>
            </a:endParaRPr>
          </a:p>
        </p:txBody>
      </p:sp>
      <p:sp>
        <p:nvSpPr>
          <p:cNvPr id="218" name="Google Shape;218;p27"/>
          <p:cNvSpPr/>
          <p:nvPr/>
        </p:nvSpPr>
        <p:spPr>
          <a:xfrm>
            <a:off x="107499" y="535763"/>
            <a:ext cx="8947500" cy="53700"/>
          </a:xfrm>
          <a:prstGeom prst="rect">
            <a:avLst/>
          </a:prstGeom>
          <a:gradFill>
            <a:gsLst>
              <a:gs pos="0">
                <a:srgbClr val="2D5C97"/>
              </a:gs>
              <a:gs pos="80000">
                <a:srgbClr val="3C7AC5"/>
              </a:gs>
              <a:gs pos="100000">
                <a:srgbClr val="397BC9"/>
              </a:gs>
            </a:gsLst>
            <a:lin ang="16200038" scaled="0"/>
          </a:gradFill>
          <a:ln>
            <a:noFill/>
          </a:ln>
          <a:effectLst>
            <a:outerShdw blurRad="44450" algn="ctr" dir="5400000" dist="27940">
              <a:srgbClr val="000000">
                <a:alpha val="31760"/>
              </a:srgbClr>
            </a:outerShdw>
          </a:effectLst>
        </p:spPr>
        <p:txBody>
          <a:bodyPr anchorCtr="0" anchor="ctr" bIns="45700" lIns="91425" spcFirstLastPara="1" rIns="91425" wrap="square" tIns="45700">
            <a:noAutofit/>
          </a:bodyPr>
          <a:lstStyle/>
          <a:p>
            <a:pPr indent="0" lvl="0" marL="0" marR="0" rtl="1" algn="ctr">
              <a:spcBef>
                <a:spcPts val="0"/>
              </a:spcBef>
              <a:spcAft>
                <a:spcPts val="0"/>
              </a:spcAft>
              <a:buNone/>
            </a:pPr>
            <a:r>
              <a:t/>
            </a:r>
            <a:endParaRPr b="0" i="0" sz="1800" u="none" cap="none" strike="noStrike">
              <a:solidFill>
                <a:srgbClr val="7F7F7F"/>
              </a:solidFill>
              <a:latin typeface="Calibri"/>
              <a:ea typeface="Calibri"/>
              <a:cs typeface="Calibri"/>
              <a:sym typeface="Calibri"/>
            </a:endParaRPr>
          </a:p>
        </p:txBody>
      </p:sp>
      <p:sp>
        <p:nvSpPr>
          <p:cNvPr id="219" name="Google Shape;219;p27"/>
          <p:cNvSpPr/>
          <p:nvPr/>
        </p:nvSpPr>
        <p:spPr>
          <a:xfrm>
            <a:off x="8328700" y="144625"/>
            <a:ext cx="726300" cy="289200"/>
          </a:xfrm>
          <a:prstGeom prst="roundRect">
            <a:avLst>
              <a:gd fmla="val 16667" name="adj"/>
            </a:avLst>
          </a:prstGeom>
          <a:blipFill rotWithShape="1">
            <a:blip r:embed="rId3">
              <a:alphaModFix/>
            </a:blip>
            <a:tile algn="tl" flip="none" tx="0" sx="100000" ty="0" sy="100000"/>
          </a:blip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Font typeface="Arial"/>
              <a:buNone/>
            </a:pPr>
            <a:r>
              <a:rPr b="1" lang="fa-IR" sz="2200">
                <a:solidFill>
                  <a:schemeClr val="dk1"/>
                </a:solidFill>
              </a:rPr>
              <a:t>5</a:t>
            </a:r>
            <a:endParaRPr b="1" i="0" sz="2200" u="none" cap="none" strike="noStrike">
              <a:solidFill>
                <a:schemeClr val="dk1"/>
              </a:solidFill>
              <a:latin typeface="Arial"/>
              <a:ea typeface="Arial"/>
              <a:cs typeface="Arial"/>
              <a:sym typeface="Arial"/>
            </a:endParaRPr>
          </a:p>
        </p:txBody>
      </p:sp>
      <p:pic>
        <p:nvPicPr>
          <p:cNvPr id="220" name="Google Shape;220;p27"/>
          <p:cNvPicPr preferRelativeResize="0"/>
          <p:nvPr/>
        </p:nvPicPr>
        <p:blipFill>
          <a:blip r:embed="rId4">
            <a:alphaModFix/>
          </a:blip>
          <a:stretch>
            <a:fillRect/>
          </a:stretch>
        </p:blipFill>
        <p:spPr>
          <a:xfrm>
            <a:off x="5983375" y="653725"/>
            <a:ext cx="3071626" cy="1697775"/>
          </a:xfrm>
          <a:prstGeom prst="rect">
            <a:avLst/>
          </a:prstGeom>
          <a:noFill/>
          <a:ln>
            <a:noFill/>
          </a:ln>
        </p:spPr>
      </p:pic>
      <p:sp>
        <p:nvSpPr>
          <p:cNvPr id="221" name="Google Shape;221;p27"/>
          <p:cNvSpPr txBox="1"/>
          <p:nvPr/>
        </p:nvSpPr>
        <p:spPr>
          <a:xfrm>
            <a:off x="107500" y="848675"/>
            <a:ext cx="5666100" cy="37866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chemeClr val="dk1"/>
              </a:buClr>
              <a:buSzPts val="1800"/>
              <a:buFont typeface="Calibri"/>
              <a:buChar char="❖"/>
            </a:pPr>
            <a:r>
              <a:rPr lang="fa-IR" sz="1800">
                <a:solidFill>
                  <a:schemeClr val="dk1"/>
                </a:solidFill>
                <a:highlight>
                  <a:srgbClr val="F9F9FE"/>
                </a:highlight>
                <a:latin typeface="Calibri"/>
                <a:ea typeface="Calibri"/>
                <a:cs typeface="Calibri"/>
                <a:sym typeface="Calibri"/>
              </a:rPr>
              <a:t>PIML is a promising new paradigm for solving physical problems using machine learning. </a:t>
            </a:r>
            <a:endParaRPr sz="1800">
              <a:solidFill>
                <a:schemeClr val="dk1"/>
              </a:solidFill>
              <a:highlight>
                <a:srgbClr val="F9F9FE"/>
              </a:highlight>
              <a:latin typeface="Calibri"/>
              <a:ea typeface="Calibri"/>
              <a:cs typeface="Calibri"/>
              <a:sym typeface="Calibri"/>
            </a:endParaRPr>
          </a:p>
          <a:p>
            <a:pPr indent="0" lvl="0" marL="0" rtl="0" algn="l">
              <a:spcBef>
                <a:spcPts val="0"/>
              </a:spcBef>
              <a:spcAft>
                <a:spcPts val="0"/>
              </a:spcAft>
              <a:buNone/>
            </a:pPr>
            <a:r>
              <a:t/>
            </a:r>
            <a:endParaRPr sz="1800">
              <a:solidFill>
                <a:schemeClr val="dk1"/>
              </a:solidFill>
              <a:highlight>
                <a:srgbClr val="F9F9FE"/>
              </a:highlight>
              <a:latin typeface="Calibri"/>
              <a:ea typeface="Calibri"/>
              <a:cs typeface="Calibri"/>
              <a:sym typeface="Calibri"/>
            </a:endParaRPr>
          </a:p>
          <a:p>
            <a:pPr indent="-342900" lvl="0" marL="457200" rtl="0" algn="l">
              <a:spcBef>
                <a:spcPts val="0"/>
              </a:spcBef>
              <a:spcAft>
                <a:spcPts val="0"/>
              </a:spcAft>
              <a:buClr>
                <a:schemeClr val="dk1"/>
              </a:buClr>
              <a:buSzPts val="1800"/>
              <a:buFont typeface="Calibri"/>
              <a:buChar char="❖"/>
            </a:pPr>
            <a:r>
              <a:rPr lang="fa-IR" sz="1800">
                <a:solidFill>
                  <a:schemeClr val="dk1"/>
                </a:solidFill>
                <a:highlight>
                  <a:srgbClr val="F9F9FE"/>
                </a:highlight>
                <a:latin typeface="Calibri"/>
                <a:ea typeface="Calibri"/>
                <a:cs typeface="Calibri"/>
                <a:sym typeface="Calibri"/>
              </a:rPr>
              <a:t>By integrating empirical data and physical prior knowledge into machine learning models, it is possible to overcome the limitations of traditional machine learning algorithms and achieve improved accuracy and efficiency. </a:t>
            </a:r>
            <a:endParaRPr sz="1800">
              <a:solidFill>
                <a:schemeClr val="dk1"/>
              </a:solidFill>
              <a:highlight>
                <a:srgbClr val="F9F9FE"/>
              </a:highlight>
              <a:latin typeface="Calibri"/>
              <a:ea typeface="Calibri"/>
              <a:cs typeface="Calibri"/>
              <a:sym typeface="Calibri"/>
            </a:endParaRPr>
          </a:p>
          <a:p>
            <a:pPr indent="0" lvl="0" marL="0" rtl="0" algn="l">
              <a:spcBef>
                <a:spcPts val="0"/>
              </a:spcBef>
              <a:spcAft>
                <a:spcPts val="0"/>
              </a:spcAft>
              <a:buNone/>
            </a:pPr>
            <a:r>
              <a:t/>
            </a:r>
            <a:endParaRPr sz="1800">
              <a:solidFill>
                <a:schemeClr val="dk1"/>
              </a:solidFill>
              <a:highlight>
                <a:srgbClr val="F9F9FE"/>
              </a:highlight>
              <a:latin typeface="Calibri"/>
              <a:ea typeface="Calibri"/>
              <a:cs typeface="Calibri"/>
              <a:sym typeface="Calibri"/>
            </a:endParaRPr>
          </a:p>
          <a:p>
            <a:pPr indent="-342900" lvl="0" marL="457200" rtl="0" algn="l">
              <a:spcBef>
                <a:spcPts val="0"/>
              </a:spcBef>
              <a:spcAft>
                <a:spcPts val="0"/>
              </a:spcAft>
              <a:buClr>
                <a:schemeClr val="dk1"/>
              </a:buClr>
              <a:buSzPts val="1800"/>
              <a:buFont typeface="Calibri"/>
              <a:buChar char="❖"/>
            </a:pPr>
            <a:r>
              <a:rPr lang="fa-IR" sz="1800">
                <a:solidFill>
                  <a:schemeClr val="dk1"/>
                </a:solidFill>
                <a:highlight>
                  <a:srgbClr val="F9F9FE"/>
                </a:highlight>
                <a:latin typeface="Calibri"/>
                <a:ea typeface="Calibri"/>
                <a:cs typeface="Calibri"/>
                <a:sym typeface="Calibri"/>
              </a:rPr>
              <a:t>The paper concludes by discussing future directions for research in PIML such as developing more efficient algorithms for incorporating physical prior knowledge, exploring new types of physical prior knowledge</a:t>
            </a:r>
            <a:endParaRPr sz="1800">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28"/>
          <p:cNvSpPr txBox="1"/>
          <p:nvPr>
            <p:ph type="ctrTitle"/>
          </p:nvPr>
        </p:nvSpPr>
        <p:spPr>
          <a:xfrm>
            <a:off x="107500" y="86925"/>
            <a:ext cx="8160600" cy="3846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D313AA"/>
              </a:buClr>
              <a:buSzPts val="3600"/>
              <a:buFont typeface="Arial"/>
              <a:buNone/>
            </a:pPr>
            <a:r>
              <a:rPr b="1" lang="fa-IR" sz="2200">
                <a:solidFill>
                  <a:srgbClr val="D313AA"/>
                </a:solidFill>
                <a:latin typeface="Times New Roman"/>
                <a:ea typeface="Times New Roman"/>
                <a:cs typeface="Times New Roman"/>
                <a:sym typeface="Times New Roman"/>
              </a:rPr>
              <a:t>PIML: </a:t>
            </a:r>
            <a:r>
              <a:rPr b="1" lang="fa-IR" sz="2200">
                <a:solidFill>
                  <a:srgbClr val="D313AA"/>
                </a:solidFill>
                <a:latin typeface="Times New Roman"/>
                <a:ea typeface="Times New Roman"/>
                <a:cs typeface="Times New Roman"/>
                <a:sym typeface="Times New Roman"/>
              </a:rPr>
              <a:t>What we can learn from this paper about predicting GIC</a:t>
            </a:r>
            <a:endParaRPr b="1" sz="2200">
              <a:solidFill>
                <a:srgbClr val="D313AA"/>
              </a:solidFill>
              <a:latin typeface="Times New Roman"/>
              <a:ea typeface="Times New Roman"/>
              <a:cs typeface="Times New Roman"/>
              <a:sym typeface="Times New Roman"/>
            </a:endParaRPr>
          </a:p>
        </p:txBody>
      </p:sp>
      <p:sp>
        <p:nvSpPr>
          <p:cNvPr id="228" name="Google Shape;228;p28"/>
          <p:cNvSpPr/>
          <p:nvPr/>
        </p:nvSpPr>
        <p:spPr>
          <a:xfrm>
            <a:off x="107499" y="535763"/>
            <a:ext cx="8947500" cy="53700"/>
          </a:xfrm>
          <a:prstGeom prst="rect">
            <a:avLst/>
          </a:prstGeom>
          <a:gradFill>
            <a:gsLst>
              <a:gs pos="0">
                <a:srgbClr val="2D5C97"/>
              </a:gs>
              <a:gs pos="80000">
                <a:srgbClr val="3C7AC5"/>
              </a:gs>
              <a:gs pos="100000">
                <a:srgbClr val="397BC9"/>
              </a:gs>
            </a:gsLst>
            <a:lin ang="16200038" scaled="0"/>
          </a:gradFill>
          <a:ln>
            <a:noFill/>
          </a:ln>
          <a:effectLst>
            <a:outerShdw blurRad="44450" algn="ctr" dir="5400000" dist="27940">
              <a:srgbClr val="000000">
                <a:alpha val="31760"/>
              </a:srgbClr>
            </a:outerShdw>
          </a:effectLst>
        </p:spPr>
        <p:txBody>
          <a:bodyPr anchorCtr="0" anchor="ctr" bIns="45700" lIns="91425" spcFirstLastPara="1" rIns="91425" wrap="square" tIns="45700">
            <a:noAutofit/>
          </a:bodyPr>
          <a:lstStyle/>
          <a:p>
            <a:pPr indent="0" lvl="0" marL="0" marR="0" rtl="1" algn="ctr">
              <a:spcBef>
                <a:spcPts val="0"/>
              </a:spcBef>
              <a:spcAft>
                <a:spcPts val="0"/>
              </a:spcAft>
              <a:buNone/>
            </a:pPr>
            <a:r>
              <a:t/>
            </a:r>
            <a:endParaRPr b="0" i="0" sz="1800" u="none" cap="none" strike="noStrike">
              <a:solidFill>
                <a:srgbClr val="7F7F7F"/>
              </a:solidFill>
              <a:latin typeface="Calibri"/>
              <a:ea typeface="Calibri"/>
              <a:cs typeface="Calibri"/>
              <a:sym typeface="Calibri"/>
            </a:endParaRPr>
          </a:p>
        </p:txBody>
      </p:sp>
      <p:sp>
        <p:nvSpPr>
          <p:cNvPr id="229" name="Google Shape;229;p28"/>
          <p:cNvSpPr/>
          <p:nvPr/>
        </p:nvSpPr>
        <p:spPr>
          <a:xfrm>
            <a:off x="8328700" y="144625"/>
            <a:ext cx="726300" cy="289200"/>
          </a:xfrm>
          <a:prstGeom prst="roundRect">
            <a:avLst>
              <a:gd fmla="val 16667" name="adj"/>
            </a:avLst>
          </a:prstGeom>
          <a:blipFill rotWithShape="1">
            <a:blip r:embed="rId3">
              <a:alphaModFix/>
            </a:blip>
            <a:tile algn="tl" flip="none" tx="0" sx="100000" ty="0" sy="100000"/>
          </a:blip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Font typeface="Arial"/>
              <a:buNone/>
            </a:pPr>
            <a:r>
              <a:rPr b="1" lang="fa-IR" sz="2200">
                <a:solidFill>
                  <a:schemeClr val="dk1"/>
                </a:solidFill>
              </a:rPr>
              <a:t>6</a:t>
            </a:r>
            <a:endParaRPr b="1" i="0" sz="2200" u="none" cap="none" strike="noStrike">
              <a:solidFill>
                <a:schemeClr val="dk1"/>
              </a:solidFill>
              <a:latin typeface="Arial"/>
              <a:ea typeface="Arial"/>
              <a:cs typeface="Arial"/>
              <a:sym typeface="Arial"/>
            </a:endParaRPr>
          </a:p>
        </p:txBody>
      </p:sp>
      <p:pic>
        <p:nvPicPr>
          <p:cNvPr id="230" name="Google Shape;230;p28"/>
          <p:cNvPicPr preferRelativeResize="0"/>
          <p:nvPr/>
        </p:nvPicPr>
        <p:blipFill>
          <a:blip r:embed="rId4">
            <a:alphaModFix/>
          </a:blip>
          <a:stretch>
            <a:fillRect/>
          </a:stretch>
        </p:blipFill>
        <p:spPr>
          <a:xfrm>
            <a:off x="5983375" y="653725"/>
            <a:ext cx="3071626" cy="1697775"/>
          </a:xfrm>
          <a:prstGeom prst="rect">
            <a:avLst/>
          </a:prstGeom>
          <a:noFill/>
          <a:ln>
            <a:noFill/>
          </a:ln>
        </p:spPr>
      </p:pic>
      <p:sp>
        <p:nvSpPr>
          <p:cNvPr id="231" name="Google Shape;231;p28"/>
          <p:cNvSpPr txBox="1"/>
          <p:nvPr/>
        </p:nvSpPr>
        <p:spPr>
          <a:xfrm>
            <a:off x="0" y="617250"/>
            <a:ext cx="5910300" cy="21240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chemeClr val="dk1"/>
              </a:buClr>
              <a:buSzPts val="1800"/>
              <a:buFont typeface="Calibri"/>
              <a:buChar char="❖"/>
            </a:pPr>
            <a:r>
              <a:rPr lang="fa-IR" sz="1800">
                <a:solidFill>
                  <a:schemeClr val="dk1"/>
                </a:solidFill>
                <a:highlight>
                  <a:srgbClr val="F9F9FE"/>
                </a:highlight>
                <a:latin typeface="Calibri"/>
                <a:ea typeface="Calibri"/>
                <a:cs typeface="Calibri"/>
                <a:sym typeface="Calibri"/>
              </a:rPr>
              <a:t>T</a:t>
            </a:r>
            <a:r>
              <a:rPr lang="fa-IR" sz="1800">
                <a:solidFill>
                  <a:schemeClr val="dk1"/>
                </a:solidFill>
                <a:highlight>
                  <a:srgbClr val="F9F9FE"/>
                </a:highlight>
                <a:latin typeface="Calibri"/>
                <a:ea typeface="Calibri"/>
                <a:cs typeface="Calibri"/>
                <a:sym typeface="Calibri"/>
              </a:rPr>
              <a:t>he paper does not specifically address GIC prediction.</a:t>
            </a:r>
            <a:endParaRPr sz="1800">
              <a:solidFill>
                <a:schemeClr val="dk1"/>
              </a:solidFill>
              <a:highlight>
                <a:srgbClr val="F9F9FE"/>
              </a:highlight>
              <a:latin typeface="Calibri"/>
              <a:ea typeface="Calibri"/>
              <a:cs typeface="Calibri"/>
              <a:sym typeface="Calibri"/>
            </a:endParaRPr>
          </a:p>
          <a:p>
            <a:pPr indent="-342900" lvl="0" marL="457200" rtl="0" algn="l">
              <a:spcBef>
                <a:spcPts val="0"/>
              </a:spcBef>
              <a:spcAft>
                <a:spcPts val="0"/>
              </a:spcAft>
              <a:buClr>
                <a:schemeClr val="dk1"/>
              </a:buClr>
              <a:buSzPts val="1800"/>
              <a:buFont typeface="Calibri"/>
              <a:buChar char="❖"/>
            </a:pPr>
            <a:r>
              <a:rPr lang="fa-IR" sz="1800">
                <a:solidFill>
                  <a:schemeClr val="dk1"/>
                </a:solidFill>
                <a:highlight>
                  <a:srgbClr val="F9F9FE"/>
                </a:highlight>
                <a:latin typeface="Calibri"/>
                <a:ea typeface="Calibri"/>
                <a:cs typeface="Calibri"/>
                <a:sym typeface="Calibri"/>
              </a:rPr>
              <a:t>The paper provides a theoretical framework for incorporating physical prior knowledge into machine learning models. This approach can be useful in predicting GIC by leveraging empirical data and available physical prior knowledge to improve performance on tasks that involve a physical mechanism. </a:t>
            </a:r>
            <a:endParaRPr sz="1800">
              <a:solidFill>
                <a:schemeClr val="dk1"/>
              </a:solidFill>
              <a:highlight>
                <a:srgbClr val="F9F9FE"/>
              </a:highlight>
              <a:latin typeface="Calibri"/>
              <a:ea typeface="Calibri"/>
              <a:cs typeface="Calibri"/>
              <a:sym typeface="Calibri"/>
            </a:endParaRPr>
          </a:p>
        </p:txBody>
      </p:sp>
      <p:sp>
        <p:nvSpPr>
          <p:cNvPr id="232" name="Google Shape;232;p28"/>
          <p:cNvSpPr txBox="1"/>
          <p:nvPr/>
        </p:nvSpPr>
        <p:spPr>
          <a:xfrm>
            <a:off x="0" y="2773400"/>
            <a:ext cx="9009300" cy="24012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chemeClr val="dk1"/>
              </a:buClr>
              <a:buSzPts val="1800"/>
              <a:buFont typeface="Calibri"/>
              <a:buChar char="❖"/>
            </a:pPr>
            <a:r>
              <a:rPr lang="fa-IR" sz="1800">
                <a:solidFill>
                  <a:schemeClr val="dk1"/>
                </a:solidFill>
                <a:highlight>
                  <a:srgbClr val="F9F9FE"/>
                </a:highlight>
                <a:latin typeface="Calibri"/>
                <a:ea typeface="Calibri"/>
                <a:cs typeface="Calibri"/>
                <a:sym typeface="Calibri"/>
              </a:rPr>
              <a:t>For example, the paper mentions that PIML has been applied in several topics of geography, including seismology, which involves the study of earthquakes and their effects on the Earth's magnetic field. Similarly, GIC is caused by variations in the Earth's magnetic field due to solar storms and other space weather events. By incorporating physical prior knowledge about the Earth's magnetic field and its interactions with solar wind and other factors, PIML can help improve predictions of GIC. This could involve modifying components of machine learning models such as training data, model architecture, loss functions, optimization algorithms, and inference to incorporate physical prior knowledge. </a:t>
            </a:r>
            <a:endParaRPr sz="1800">
              <a:solidFill>
                <a:schemeClr val="dk1"/>
              </a:solidFill>
              <a:highlight>
                <a:srgbClr val="F9F9FE"/>
              </a:highlight>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29"/>
          <p:cNvSpPr txBox="1"/>
          <p:nvPr>
            <p:ph type="ctrTitle"/>
          </p:nvPr>
        </p:nvSpPr>
        <p:spPr>
          <a:xfrm>
            <a:off x="107500" y="86925"/>
            <a:ext cx="6472800" cy="3846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D313AA"/>
              </a:buClr>
              <a:buSzPts val="3600"/>
              <a:buFont typeface="Arial"/>
              <a:buNone/>
            </a:pPr>
            <a:r>
              <a:rPr b="1" lang="fa-IR" sz="2200">
                <a:solidFill>
                  <a:srgbClr val="D313AA"/>
                </a:solidFill>
                <a:latin typeface="Times New Roman"/>
                <a:ea typeface="Times New Roman"/>
                <a:cs typeface="Times New Roman"/>
                <a:sym typeface="Times New Roman"/>
              </a:rPr>
              <a:t>Replicate the Amy Keesee’s work</a:t>
            </a:r>
            <a:endParaRPr b="1" sz="2200">
              <a:solidFill>
                <a:srgbClr val="3530F4"/>
              </a:solidFill>
              <a:latin typeface="Lobster"/>
              <a:ea typeface="Lobster"/>
              <a:cs typeface="Lobster"/>
              <a:sym typeface="Lobster"/>
            </a:endParaRPr>
          </a:p>
        </p:txBody>
      </p:sp>
      <p:sp>
        <p:nvSpPr>
          <p:cNvPr id="239" name="Google Shape;239;p29"/>
          <p:cNvSpPr/>
          <p:nvPr/>
        </p:nvSpPr>
        <p:spPr>
          <a:xfrm>
            <a:off x="107499" y="535763"/>
            <a:ext cx="8947500" cy="53700"/>
          </a:xfrm>
          <a:prstGeom prst="rect">
            <a:avLst/>
          </a:prstGeom>
          <a:gradFill>
            <a:gsLst>
              <a:gs pos="0">
                <a:srgbClr val="2D5C97"/>
              </a:gs>
              <a:gs pos="80000">
                <a:srgbClr val="3C7AC5"/>
              </a:gs>
              <a:gs pos="100000">
                <a:srgbClr val="397BC9"/>
              </a:gs>
            </a:gsLst>
            <a:lin ang="16200038" scaled="0"/>
          </a:gradFill>
          <a:ln>
            <a:noFill/>
          </a:ln>
          <a:effectLst>
            <a:outerShdw blurRad="44450" algn="ctr" dir="5400000" dist="27940">
              <a:srgbClr val="000000">
                <a:alpha val="31760"/>
              </a:srgbClr>
            </a:outerShdw>
          </a:effectLst>
        </p:spPr>
        <p:txBody>
          <a:bodyPr anchorCtr="0" anchor="ctr" bIns="45700" lIns="91425" spcFirstLastPara="1" rIns="91425" wrap="square" tIns="45700">
            <a:noAutofit/>
          </a:bodyPr>
          <a:lstStyle/>
          <a:p>
            <a:pPr indent="0" lvl="0" marL="0" marR="0" rtl="1" algn="ctr">
              <a:spcBef>
                <a:spcPts val="0"/>
              </a:spcBef>
              <a:spcAft>
                <a:spcPts val="0"/>
              </a:spcAft>
              <a:buNone/>
            </a:pPr>
            <a:r>
              <a:t/>
            </a:r>
            <a:endParaRPr b="0" i="0" sz="1800" u="none" cap="none" strike="noStrike">
              <a:solidFill>
                <a:srgbClr val="7F7F7F"/>
              </a:solidFill>
              <a:latin typeface="Calibri"/>
              <a:ea typeface="Calibri"/>
              <a:cs typeface="Calibri"/>
              <a:sym typeface="Calibri"/>
            </a:endParaRPr>
          </a:p>
        </p:txBody>
      </p:sp>
      <p:sp>
        <p:nvSpPr>
          <p:cNvPr id="240" name="Google Shape;240;p29"/>
          <p:cNvSpPr/>
          <p:nvPr/>
        </p:nvSpPr>
        <p:spPr>
          <a:xfrm>
            <a:off x="8328700" y="144625"/>
            <a:ext cx="726300" cy="289200"/>
          </a:xfrm>
          <a:prstGeom prst="roundRect">
            <a:avLst>
              <a:gd fmla="val 16667" name="adj"/>
            </a:avLst>
          </a:prstGeom>
          <a:blipFill rotWithShape="1">
            <a:blip r:embed="rId3">
              <a:alphaModFix/>
            </a:blip>
            <a:tile algn="tl" flip="none" tx="0" sx="100000" ty="0" sy="100000"/>
          </a:blip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Font typeface="Arial"/>
              <a:buNone/>
            </a:pPr>
            <a:r>
              <a:rPr b="1" lang="fa-IR" sz="2200">
                <a:solidFill>
                  <a:schemeClr val="dk1"/>
                </a:solidFill>
              </a:rPr>
              <a:t>7</a:t>
            </a:r>
            <a:endParaRPr b="1" i="0" sz="2200" u="none" cap="none" strike="noStrike">
              <a:solidFill>
                <a:schemeClr val="dk1"/>
              </a:solidFill>
              <a:latin typeface="Arial"/>
              <a:ea typeface="Arial"/>
              <a:cs typeface="Arial"/>
              <a:sym typeface="Arial"/>
            </a:endParaRPr>
          </a:p>
        </p:txBody>
      </p:sp>
      <p:sp>
        <p:nvSpPr>
          <p:cNvPr id="241" name="Google Shape;241;p29"/>
          <p:cNvSpPr txBox="1"/>
          <p:nvPr/>
        </p:nvSpPr>
        <p:spPr>
          <a:xfrm>
            <a:off x="520775" y="1279450"/>
            <a:ext cx="6423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alibri"/>
              <a:ea typeface="Calibri"/>
              <a:cs typeface="Calibri"/>
              <a:sym typeface="Calibri"/>
            </a:endParaRPr>
          </a:p>
        </p:txBody>
      </p:sp>
      <p:pic>
        <p:nvPicPr>
          <p:cNvPr id="242" name="Google Shape;242;p29"/>
          <p:cNvPicPr preferRelativeResize="0"/>
          <p:nvPr/>
        </p:nvPicPr>
        <p:blipFill>
          <a:blip r:embed="rId4">
            <a:alphaModFix/>
          </a:blip>
          <a:stretch>
            <a:fillRect/>
          </a:stretch>
        </p:blipFill>
        <p:spPr>
          <a:xfrm>
            <a:off x="4989204" y="793307"/>
            <a:ext cx="4065799" cy="3071750"/>
          </a:xfrm>
          <a:prstGeom prst="rect">
            <a:avLst/>
          </a:prstGeom>
          <a:noFill/>
          <a:ln>
            <a:noFill/>
          </a:ln>
        </p:spPr>
      </p:pic>
      <p:sp>
        <p:nvSpPr>
          <p:cNvPr id="243" name="Google Shape;243;p29"/>
          <p:cNvSpPr txBox="1"/>
          <p:nvPr/>
        </p:nvSpPr>
        <p:spPr>
          <a:xfrm>
            <a:off x="167175" y="1080150"/>
            <a:ext cx="4738500" cy="2692200"/>
          </a:xfrm>
          <a:prstGeom prst="rect">
            <a:avLst/>
          </a:prstGeom>
          <a:noFill/>
          <a:ln>
            <a:noFill/>
          </a:ln>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Clr>
                <a:schemeClr val="dk1"/>
              </a:buClr>
              <a:buSzPts val="1800"/>
              <a:buFont typeface="Calibri"/>
              <a:buChar char="❖"/>
            </a:pPr>
            <a:r>
              <a:rPr lang="fa-IR" sz="1800">
                <a:solidFill>
                  <a:schemeClr val="dk1"/>
                </a:solidFill>
                <a:highlight>
                  <a:srgbClr val="FFFFFF"/>
                </a:highlight>
                <a:latin typeface="Calibri"/>
                <a:ea typeface="Calibri"/>
                <a:cs typeface="Calibri"/>
                <a:sym typeface="Calibri"/>
              </a:rPr>
              <a:t>My experience during my master's program</a:t>
            </a:r>
            <a:endParaRPr sz="1800">
              <a:solidFill>
                <a:schemeClr val="dk1"/>
              </a:solidFill>
              <a:highlight>
                <a:srgbClr val="FFFFFF"/>
              </a:highlight>
              <a:latin typeface="Calibri"/>
              <a:ea typeface="Calibri"/>
              <a:cs typeface="Calibri"/>
              <a:sym typeface="Calibri"/>
            </a:endParaRPr>
          </a:p>
          <a:p>
            <a:pPr indent="0" lvl="0" marL="0" rtl="0" algn="l">
              <a:lnSpc>
                <a:spcPct val="115000"/>
              </a:lnSpc>
              <a:spcBef>
                <a:spcPts val="0"/>
              </a:spcBef>
              <a:spcAft>
                <a:spcPts val="0"/>
              </a:spcAft>
              <a:buNone/>
            </a:pPr>
            <a:r>
              <a:t/>
            </a:r>
            <a:endParaRPr sz="1800">
              <a:solidFill>
                <a:schemeClr val="dk1"/>
              </a:solidFill>
              <a:highlight>
                <a:srgbClr val="FFFFFF"/>
              </a:highlight>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t/>
            </a:r>
            <a:endParaRPr sz="1800">
              <a:solidFill>
                <a:schemeClr val="dk1"/>
              </a:solidFill>
              <a:highlight>
                <a:srgbClr val="FFFFFF"/>
              </a:highlight>
              <a:latin typeface="Calibri"/>
              <a:ea typeface="Calibri"/>
              <a:cs typeface="Calibri"/>
              <a:sym typeface="Calibri"/>
            </a:endParaRPr>
          </a:p>
          <a:p>
            <a:pPr indent="-342900" lvl="0" marL="457200" rtl="0" algn="l">
              <a:lnSpc>
                <a:spcPct val="115000"/>
              </a:lnSpc>
              <a:spcBef>
                <a:spcPts val="0"/>
              </a:spcBef>
              <a:spcAft>
                <a:spcPts val="0"/>
              </a:spcAft>
              <a:buClr>
                <a:schemeClr val="dk1"/>
              </a:buClr>
              <a:buSzPts val="1800"/>
              <a:buFont typeface="Calibri"/>
              <a:buChar char="❖"/>
            </a:pPr>
            <a:r>
              <a:rPr lang="fa-IR" sz="1800">
                <a:solidFill>
                  <a:schemeClr val="dk1"/>
                </a:solidFill>
                <a:highlight>
                  <a:srgbClr val="FFFFFF"/>
                </a:highlight>
                <a:latin typeface="Calibri"/>
                <a:ea typeface="Calibri"/>
                <a:cs typeface="Calibri"/>
                <a:sym typeface="Calibri"/>
              </a:rPr>
              <a:t>Replicating a couple of your works as part of my summer project. </a:t>
            </a:r>
            <a:endParaRPr sz="1800">
              <a:solidFill>
                <a:schemeClr val="dk1"/>
              </a:solidFill>
              <a:highlight>
                <a:srgbClr val="FFFFFF"/>
              </a:highlight>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t/>
            </a:r>
            <a:endParaRPr sz="1800">
              <a:solidFill>
                <a:schemeClr val="dk1"/>
              </a:solidFill>
              <a:highlight>
                <a:srgbClr val="FFFFFF"/>
              </a:highlight>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t/>
            </a:r>
            <a:endParaRPr sz="1800">
              <a:solidFill>
                <a:schemeClr val="dk1"/>
              </a:solidFill>
              <a:highlight>
                <a:srgbClr val="FFFFFF"/>
              </a:highlight>
              <a:latin typeface="Calibri"/>
              <a:ea typeface="Calibri"/>
              <a:cs typeface="Calibri"/>
              <a:sym typeface="Calibri"/>
            </a:endParaRPr>
          </a:p>
          <a:p>
            <a:pPr indent="0" lvl="0" marL="0" rtl="0" algn="l">
              <a:spcBef>
                <a:spcPts val="0"/>
              </a:spcBef>
              <a:spcAft>
                <a:spcPts val="0"/>
              </a:spcAft>
              <a:buNone/>
            </a:pPr>
            <a:r>
              <a:t/>
            </a:r>
            <a:endParaRPr sz="1800">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30"/>
          <p:cNvSpPr txBox="1"/>
          <p:nvPr/>
        </p:nvSpPr>
        <p:spPr>
          <a:xfrm>
            <a:off x="3362100" y="1879050"/>
            <a:ext cx="2419800" cy="1385400"/>
          </a:xfrm>
          <a:prstGeom prst="rect">
            <a:avLst/>
          </a:prstGeom>
          <a:noFill/>
          <a:ln>
            <a:noFill/>
          </a:ln>
        </p:spPr>
        <p:txBody>
          <a:bodyPr anchorCtr="0" anchor="ctr" bIns="91425" lIns="91425" spcFirstLastPara="1" rIns="91425" wrap="square" tIns="91425">
            <a:spAutoFit/>
          </a:bodyPr>
          <a:lstStyle/>
          <a:p>
            <a:pPr indent="0" lvl="0" marL="0" rtl="0" algn="ctr">
              <a:spcBef>
                <a:spcPts val="0"/>
              </a:spcBef>
              <a:spcAft>
                <a:spcPts val="0"/>
              </a:spcAft>
              <a:buClr>
                <a:srgbClr val="D313AA"/>
              </a:buClr>
              <a:buSzPts val="3600"/>
              <a:buFont typeface="Arial"/>
              <a:buNone/>
            </a:pPr>
            <a:r>
              <a:rPr b="1" lang="fa-IR" sz="2200">
                <a:solidFill>
                  <a:schemeClr val="dk1"/>
                </a:solidFill>
                <a:latin typeface="Times New Roman"/>
                <a:ea typeface="Times New Roman"/>
                <a:cs typeface="Times New Roman"/>
                <a:sym typeface="Times New Roman"/>
              </a:rPr>
              <a:t>Weekly Report 4</a:t>
            </a:r>
            <a:endParaRPr b="1" sz="2200">
              <a:solidFill>
                <a:schemeClr val="dk1"/>
              </a:solidFill>
              <a:latin typeface="Lobster"/>
              <a:ea typeface="Lobster"/>
              <a:cs typeface="Lobster"/>
              <a:sym typeface="Lobster"/>
            </a:endParaRPr>
          </a:p>
          <a:p>
            <a:pPr indent="0" lvl="0" marL="0" marR="0" rtl="0" algn="ctr">
              <a:lnSpc>
                <a:spcPct val="100000"/>
              </a:lnSpc>
              <a:spcBef>
                <a:spcPts val="0"/>
              </a:spcBef>
              <a:spcAft>
                <a:spcPts val="0"/>
              </a:spcAft>
              <a:buClr>
                <a:srgbClr val="D313AA"/>
              </a:buClr>
              <a:buSzPts val="3600"/>
              <a:buFont typeface="Arial"/>
              <a:buNone/>
            </a:pPr>
            <a:r>
              <a:t/>
            </a:r>
            <a:endParaRPr b="1" sz="2800">
              <a:solidFill>
                <a:schemeClr val="dk1"/>
              </a:solidFill>
              <a:latin typeface="Times New Roman"/>
              <a:ea typeface="Times New Roman"/>
              <a:cs typeface="Times New Roman"/>
              <a:sym typeface="Times New Roman"/>
            </a:endParaRPr>
          </a:p>
          <a:p>
            <a:pPr indent="0" lvl="0" marL="0" marR="0" rtl="0" algn="ctr">
              <a:lnSpc>
                <a:spcPct val="100000"/>
              </a:lnSpc>
              <a:spcBef>
                <a:spcPts val="0"/>
              </a:spcBef>
              <a:spcAft>
                <a:spcPts val="0"/>
              </a:spcAft>
              <a:buClr>
                <a:srgbClr val="D313AA"/>
              </a:buClr>
              <a:buSzPts val="3600"/>
              <a:buFont typeface="Arial"/>
              <a:buNone/>
            </a:pPr>
            <a:r>
              <a:rPr b="1" lang="fa-IR" sz="2800">
                <a:solidFill>
                  <a:schemeClr val="dk1"/>
                </a:solidFill>
                <a:latin typeface="Times New Roman"/>
                <a:ea typeface="Times New Roman"/>
                <a:cs typeface="Times New Roman"/>
                <a:sym typeface="Times New Roman"/>
              </a:rPr>
              <a:t>06/15/2023</a:t>
            </a:r>
            <a:endParaRPr b="1" sz="2800">
              <a:solidFill>
                <a:schemeClr val="dk1"/>
              </a:solidFill>
              <a:latin typeface="Times New Roman"/>
              <a:ea typeface="Times New Roman"/>
              <a:cs typeface="Times New Roman"/>
              <a:sym typeface="Times New Roman"/>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31"/>
          <p:cNvSpPr txBox="1"/>
          <p:nvPr>
            <p:ph type="ctrTitle"/>
          </p:nvPr>
        </p:nvSpPr>
        <p:spPr>
          <a:xfrm>
            <a:off x="107500" y="86925"/>
            <a:ext cx="6472800" cy="3846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D313AA"/>
              </a:buClr>
              <a:buSzPts val="3600"/>
              <a:buFont typeface="Arial"/>
              <a:buNone/>
            </a:pPr>
            <a:r>
              <a:rPr b="1" lang="fa-IR" sz="2200">
                <a:solidFill>
                  <a:srgbClr val="D313AA"/>
                </a:solidFill>
                <a:latin typeface="Times New Roman"/>
                <a:ea typeface="Times New Roman"/>
                <a:cs typeface="Times New Roman"/>
                <a:sym typeface="Times New Roman"/>
              </a:rPr>
              <a:t>Canceled</a:t>
            </a:r>
            <a:endParaRPr b="1" sz="2200">
              <a:solidFill>
                <a:srgbClr val="3530F4"/>
              </a:solidFill>
              <a:latin typeface="Lobster"/>
              <a:ea typeface="Lobster"/>
              <a:cs typeface="Lobster"/>
              <a:sym typeface="Lobster"/>
            </a:endParaRPr>
          </a:p>
        </p:txBody>
      </p:sp>
      <p:sp>
        <p:nvSpPr>
          <p:cNvPr id="256" name="Google Shape;256;p31"/>
          <p:cNvSpPr/>
          <p:nvPr/>
        </p:nvSpPr>
        <p:spPr>
          <a:xfrm>
            <a:off x="107499" y="535763"/>
            <a:ext cx="8947500" cy="53700"/>
          </a:xfrm>
          <a:prstGeom prst="rect">
            <a:avLst/>
          </a:prstGeom>
          <a:gradFill>
            <a:gsLst>
              <a:gs pos="0">
                <a:srgbClr val="2D5C97"/>
              </a:gs>
              <a:gs pos="80000">
                <a:srgbClr val="3C7AC5"/>
              </a:gs>
              <a:gs pos="100000">
                <a:srgbClr val="397BC9"/>
              </a:gs>
            </a:gsLst>
            <a:lin ang="16200038" scaled="0"/>
          </a:gradFill>
          <a:ln>
            <a:noFill/>
          </a:ln>
          <a:effectLst>
            <a:outerShdw blurRad="44450" algn="ctr" dir="5400000" dist="27940">
              <a:srgbClr val="000000">
                <a:alpha val="31760"/>
              </a:srgbClr>
            </a:outerShdw>
          </a:effectLst>
        </p:spPr>
        <p:txBody>
          <a:bodyPr anchorCtr="0" anchor="ctr" bIns="45700" lIns="91425" spcFirstLastPara="1" rIns="91425" wrap="square" tIns="45700">
            <a:noAutofit/>
          </a:bodyPr>
          <a:lstStyle/>
          <a:p>
            <a:pPr indent="0" lvl="0" marL="0" marR="0" rtl="1" algn="ctr">
              <a:spcBef>
                <a:spcPts val="0"/>
              </a:spcBef>
              <a:spcAft>
                <a:spcPts val="0"/>
              </a:spcAft>
              <a:buNone/>
            </a:pPr>
            <a:r>
              <a:t/>
            </a:r>
            <a:endParaRPr b="0" i="0" sz="1800" u="none" cap="none" strike="noStrike">
              <a:solidFill>
                <a:srgbClr val="7F7F7F"/>
              </a:solidFill>
              <a:latin typeface="Calibri"/>
              <a:ea typeface="Calibri"/>
              <a:cs typeface="Calibri"/>
              <a:sym typeface="Calibri"/>
            </a:endParaRPr>
          </a:p>
        </p:txBody>
      </p:sp>
      <p:sp>
        <p:nvSpPr>
          <p:cNvPr id="257" name="Google Shape;257;p31"/>
          <p:cNvSpPr/>
          <p:nvPr/>
        </p:nvSpPr>
        <p:spPr>
          <a:xfrm>
            <a:off x="8328700" y="144625"/>
            <a:ext cx="726300" cy="289200"/>
          </a:xfrm>
          <a:prstGeom prst="roundRect">
            <a:avLst>
              <a:gd fmla="val 16667" name="adj"/>
            </a:avLst>
          </a:prstGeom>
          <a:blipFill rotWithShape="1">
            <a:blip r:embed="rId3">
              <a:alphaModFix/>
            </a:blip>
            <a:tile algn="tl" flip="none" tx="0" sx="100000" ty="0" sy="100000"/>
          </a:blip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Font typeface="Arial"/>
              <a:buNone/>
            </a:pPr>
            <a:r>
              <a:rPr b="1" lang="fa-IR" sz="2200">
                <a:solidFill>
                  <a:schemeClr val="dk1"/>
                </a:solidFill>
              </a:rPr>
              <a:t>1</a:t>
            </a:r>
            <a:endParaRPr b="1" i="0" sz="2200" u="none" cap="none" strike="noStrike">
              <a:solidFill>
                <a:schemeClr val="dk1"/>
              </a:solidFill>
              <a:latin typeface="Arial"/>
              <a:ea typeface="Arial"/>
              <a:cs typeface="Arial"/>
              <a:sym typeface="Arial"/>
            </a:endParaRPr>
          </a:p>
        </p:txBody>
      </p:sp>
      <p:sp>
        <p:nvSpPr>
          <p:cNvPr id="258" name="Google Shape;258;p31"/>
          <p:cNvSpPr txBox="1"/>
          <p:nvPr/>
        </p:nvSpPr>
        <p:spPr>
          <a:xfrm>
            <a:off x="520775" y="1279450"/>
            <a:ext cx="6423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14"/>
          <p:cNvSpPr txBox="1"/>
          <p:nvPr/>
        </p:nvSpPr>
        <p:spPr>
          <a:xfrm>
            <a:off x="3362100" y="1879050"/>
            <a:ext cx="2419800" cy="1385400"/>
          </a:xfrm>
          <a:prstGeom prst="rect">
            <a:avLst/>
          </a:prstGeom>
          <a:noFill/>
          <a:ln>
            <a:noFill/>
          </a:ln>
        </p:spPr>
        <p:txBody>
          <a:bodyPr anchorCtr="0" anchor="ctr" bIns="91425" lIns="91425" spcFirstLastPara="1" rIns="91425" wrap="square" tIns="91425">
            <a:spAutoFit/>
          </a:bodyPr>
          <a:lstStyle/>
          <a:p>
            <a:pPr indent="0" lvl="0" marL="0" rtl="0" algn="ctr">
              <a:spcBef>
                <a:spcPts val="0"/>
              </a:spcBef>
              <a:spcAft>
                <a:spcPts val="0"/>
              </a:spcAft>
              <a:buClr>
                <a:srgbClr val="D313AA"/>
              </a:buClr>
              <a:buSzPts val="3600"/>
              <a:buFont typeface="Arial"/>
              <a:buNone/>
            </a:pPr>
            <a:r>
              <a:rPr b="1" lang="fa-IR" sz="2200">
                <a:solidFill>
                  <a:schemeClr val="dk1"/>
                </a:solidFill>
                <a:latin typeface="Times New Roman"/>
                <a:ea typeface="Times New Roman"/>
                <a:cs typeface="Times New Roman"/>
                <a:sym typeface="Times New Roman"/>
              </a:rPr>
              <a:t>Weekly Report 1</a:t>
            </a:r>
            <a:endParaRPr b="1" sz="2200">
              <a:solidFill>
                <a:schemeClr val="dk1"/>
              </a:solidFill>
              <a:latin typeface="Lobster"/>
              <a:ea typeface="Lobster"/>
              <a:cs typeface="Lobster"/>
              <a:sym typeface="Lobster"/>
            </a:endParaRPr>
          </a:p>
          <a:p>
            <a:pPr indent="0" lvl="0" marL="0" marR="0" rtl="0" algn="ctr">
              <a:lnSpc>
                <a:spcPct val="100000"/>
              </a:lnSpc>
              <a:spcBef>
                <a:spcPts val="0"/>
              </a:spcBef>
              <a:spcAft>
                <a:spcPts val="0"/>
              </a:spcAft>
              <a:buClr>
                <a:srgbClr val="D313AA"/>
              </a:buClr>
              <a:buSzPts val="3600"/>
              <a:buFont typeface="Arial"/>
              <a:buNone/>
            </a:pPr>
            <a:r>
              <a:t/>
            </a:r>
            <a:endParaRPr b="1" sz="2800">
              <a:solidFill>
                <a:schemeClr val="dk1"/>
              </a:solidFill>
              <a:latin typeface="Times New Roman"/>
              <a:ea typeface="Times New Roman"/>
              <a:cs typeface="Times New Roman"/>
              <a:sym typeface="Times New Roman"/>
            </a:endParaRPr>
          </a:p>
          <a:p>
            <a:pPr indent="0" lvl="0" marL="0" marR="0" rtl="0" algn="ctr">
              <a:lnSpc>
                <a:spcPct val="100000"/>
              </a:lnSpc>
              <a:spcBef>
                <a:spcPts val="0"/>
              </a:spcBef>
              <a:spcAft>
                <a:spcPts val="0"/>
              </a:spcAft>
              <a:buClr>
                <a:srgbClr val="D313AA"/>
              </a:buClr>
              <a:buSzPts val="3600"/>
              <a:buFont typeface="Arial"/>
              <a:buNone/>
            </a:pPr>
            <a:r>
              <a:rPr b="1" lang="fa-IR" sz="2800">
                <a:solidFill>
                  <a:schemeClr val="dk1"/>
                </a:solidFill>
                <a:latin typeface="Times New Roman"/>
                <a:ea typeface="Times New Roman"/>
                <a:cs typeface="Times New Roman"/>
                <a:sym typeface="Times New Roman"/>
              </a:rPr>
              <a:t>05/25/2023</a:t>
            </a:r>
            <a:endParaRPr b="1" sz="2800">
              <a:solidFill>
                <a:schemeClr val="dk1"/>
              </a:solidFill>
              <a:latin typeface="Times New Roman"/>
              <a:ea typeface="Times New Roman"/>
              <a:cs typeface="Times New Roman"/>
              <a:sym typeface="Times New Roman"/>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32"/>
          <p:cNvSpPr txBox="1"/>
          <p:nvPr/>
        </p:nvSpPr>
        <p:spPr>
          <a:xfrm>
            <a:off x="3362100" y="1879050"/>
            <a:ext cx="2419800" cy="1385400"/>
          </a:xfrm>
          <a:prstGeom prst="rect">
            <a:avLst/>
          </a:prstGeom>
          <a:noFill/>
          <a:ln>
            <a:noFill/>
          </a:ln>
        </p:spPr>
        <p:txBody>
          <a:bodyPr anchorCtr="0" anchor="ctr" bIns="91425" lIns="91425" spcFirstLastPara="1" rIns="91425" wrap="square" tIns="91425">
            <a:spAutoFit/>
          </a:bodyPr>
          <a:lstStyle/>
          <a:p>
            <a:pPr indent="0" lvl="0" marL="0" rtl="0" algn="ctr">
              <a:spcBef>
                <a:spcPts val="0"/>
              </a:spcBef>
              <a:spcAft>
                <a:spcPts val="0"/>
              </a:spcAft>
              <a:buClr>
                <a:srgbClr val="D313AA"/>
              </a:buClr>
              <a:buSzPts val="3600"/>
              <a:buFont typeface="Arial"/>
              <a:buNone/>
            </a:pPr>
            <a:r>
              <a:rPr b="1" lang="fa-IR" sz="2200">
                <a:solidFill>
                  <a:schemeClr val="dk1"/>
                </a:solidFill>
                <a:latin typeface="Times New Roman"/>
                <a:ea typeface="Times New Roman"/>
                <a:cs typeface="Times New Roman"/>
                <a:sym typeface="Times New Roman"/>
              </a:rPr>
              <a:t>Weekly Report 5</a:t>
            </a:r>
            <a:endParaRPr b="1" sz="2200">
              <a:solidFill>
                <a:schemeClr val="dk1"/>
              </a:solidFill>
              <a:latin typeface="Lobster"/>
              <a:ea typeface="Lobster"/>
              <a:cs typeface="Lobster"/>
              <a:sym typeface="Lobster"/>
            </a:endParaRPr>
          </a:p>
          <a:p>
            <a:pPr indent="0" lvl="0" marL="0" marR="0" rtl="0" algn="ctr">
              <a:lnSpc>
                <a:spcPct val="100000"/>
              </a:lnSpc>
              <a:spcBef>
                <a:spcPts val="0"/>
              </a:spcBef>
              <a:spcAft>
                <a:spcPts val="0"/>
              </a:spcAft>
              <a:buClr>
                <a:srgbClr val="D313AA"/>
              </a:buClr>
              <a:buSzPts val="3600"/>
              <a:buFont typeface="Arial"/>
              <a:buNone/>
            </a:pPr>
            <a:r>
              <a:t/>
            </a:r>
            <a:endParaRPr b="1" sz="2800">
              <a:solidFill>
                <a:schemeClr val="dk1"/>
              </a:solidFill>
              <a:latin typeface="Times New Roman"/>
              <a:ea typeface="Times New Roman"/>
              <a:cs typeface="Times New Roman"/>
              <a:sym typeface="Times New Roman"/>
            </a:endParaRPr>
          </a:p>
          <a:p>
            <a:pPr indent="0" lvl="0" marL="0" marR="0" rtl="0" algn="ctr">
              <a:lnSpc>
                <a:spcPct val="100000"/>
              </a:lnSpc>
              <a:spcBef>
                <a:spcPts val="0"/>
              </a:spcBef>
              <a:spcAft>
                <a:spcPts val="0"/>
              </a:spcAft>
              <a:buClr>
                <a:srgbClr val="D313AA"/>
              </a:buClr>
              <a:buSzPts val="3600"/>
              <a:buFont typeface="Arial"/>
              <a:buNone/>
            </a:pPr>
            <a:r>
              <a:rPr b="1" lang="fa-IR" sz="2800">
                <a:solidFill>
                  <a:schemeClr val="dk1"/>
                </a:solidFill>
                <a:latin typeface="Times New Roman"/>
                <a:ea typeface="Times New Roman"/>
                <a:cs typeface="Times New Roman"/>
                <a:sym typeface="Times New Roman"/>
              </a:rPr>
              <a:t>06/22/2023</a:t>
            </a:r>
            <a:endParaRPr b="1" sz="2800">
              <a:solidFill>
                <a:schemeClr val="dk1"/>
              </a:solidFill>
              <a:latin typeface="Times New Roman"/>
              <a:ea typeface="Times New Roman"/>
              <a:cs typeface="Times New Roman"/>
              <a:sym typeface="Times New Roman"/>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33"/>
          <p:cNvSpPr txBox="1"/>
          <p:nvPr>
            <p:ph type="ctrTitle"/>
          </p:nvPr>
        </p:nvSpPr>
        <p:spPr>
          <a:xfrm>
            <a:off x="107500" y="86925"/>
            <a:ext cx="6472800" cy="3846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D313AA"/>
              </a:buClr>
              <a:buSzPts val="3600"/>
              <a:buFont typeface="Arial"/>
              <a:buNone/>
            </a:pPr>
            <a:r>
              <a:rPr b="1" lang="fa-IR" sz="2200">
                <a:solidFill>
                  <a:srgbClr val="D313AA"/>
                </a:solidFill>
                <a:latin typeface="Times New Roman"/>
                <a:ea typeface="Times New Roman"/>
                <a:cs typeface="Times New Roman"/>
                <a:sym typeface="Times New Roman"/>
              </a:rPr>
              <a:t>Canceled</a:t>
            </a:r>
            <a:endParaRPr b="1" sz="2200">
              <a:solidFill>
                <a:srgbClr val="3530F4"/>
              </a:solidFill>
              <a:latin typeface="Lobster"/>
              <a:ea typeface="Lobster"/>
              <a:cs typeface="Lobster"/>
              <a:sym typeface="Lobster"/>
            </a:endParaRPr>
          </a:p>
        </p:txBody>
      </p:sp>
      <p:sp>
        <p:nvSpPr>
          <p:cNvPr id="271" name="Google Shape;271;p33"/>
          <p:cNvSpPr/>
          <p:nvPr/>
        </p:nvSpPr>
        <p:spPr>
          <a:xfrm>
            <a:off x="107499" y="535763"/>
            <a:ext cx="8947500" cy="53700"/>
          </a:xfrm>
          <a:prstGeom prst="rect">
            <a:avLst/>
          </a:prstGeom>
          <a:gradFill>
            <a:gsLst>
              <a:gs pos="0">
                <a:srgbClr val="2D5C97"/>
              </a:gs>
              <a:gs pos="80000">
                <a:srgbClr val="3C7AC5"/>
              </a:gs>
              <a:gs pos="100000">
                <a:srgbClr val="397BC9"/>
              </a:gs>
            </a:gsLst>
            <a:lin ang="16200038" scaled="0"/>
          </a:gradFill>
          <a:ln>
            <a:noFill/>
          </a:ln>
          <a:effectLst>
            <a:outerShdw blurRad="44450" algn="ctr" dir="5400000" dist="27940">
              <a:srgbClr val="000000">
                <a:alpha val="31760"/>
              </a:srgbClr>
            </a:outerShdw>
          </a:effectLst>
        </p:spPr>
        <p:txBody>
          <a:bodyPr anchorCtr="0" anchor="ctr" bIns="45700" lIns="91425" spcFirstLastPara="1" rIns="91425" wrap="square" tIns="45700">
            <a:noAutofit/>
          </a:bodyPr>
          <a:lstStyle/>
          <a:p>
            <a:pPr indent="0" lvl="0" marL="0" marR="0" rtl="1" algn="ctr">
              <a:spcBef>
                <a:spcPts val="0"/>
              </a:spcBef>
              <a:spcAft>
                <a:spcPts val="0"/>
              </a:spcAft>
              <a:buNone/>
            </a:pPr>
            <a:r>
              <a:t/>
            </a:r>
            <a:endParaRPr b="0" i="0" sz="1800" u="none" cap="none" strike="noStrike">
              <a:solidFill>
                <a:srgbClr val="7F7F7F"/>
              </a:solidFill>
              <a:latin typeface="Calibri"/>
              <a:ea typeface="Calibri"/>
              <a:cs typeface="Calibri"/>
              <a:sym typeface="Calibri"/>
            </a:endParaRPr>
          </a:p>
        </p:txBody>
      </p:sp>
      <p:sp>
        <p:nvSpPr>
          <p:cNvPr id="272" name="Google Shape;272;p33"/>
          <p:cNvSpPr/>
          <p:nvPr/>
        </p:nvSpPr>
        <p:spPr>
          <a:xfrm>
            <a:off x="8328700" y="144625"/>
            <a:ext cx="726300" cy="289200"/>
          </a:xfrm>
          <a:prstGeom prst="roundRect">
            <a:avLst>
              <a:gd fmla="val 16667" name="adj"/>
            </a:avLst>
          </a:prstGeom>
          <a:blipFill rotWithShape="1">
            <a:blip r:embed="rId3">
              <a:alphaModFix/>
            </a:blip>
            <a:tile algn="tl" flip="none" tx="0" sx="100000" ty="0" sy="100000"/>
          </a:blip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Font typeface="Arial"/>
              <a:buNone/>
            </a:pPr>
            <a:r>
              <a:rPr b="1" lang="fa-IR" sz="2200">
                <a:solidFill>
                  <a:schemeClr val="dk1"/>
                </a:solidFill>
              </a:rPr>
              <a:t>1</a:t>
            </a:r>
            <a:endParaRPr b="1" i="0" sz="2200" u="none" cap="none" strike="noStrike">
              <a:solidFill>
                <a:schemeClr val="dk1"/>
              </a:solidFill>
              <a:latin typeface="Arial"/>
              <a:ea typeface="Arial"/>
              <a:cs typeface="Arial"/>
              <a:sym typeface="Arial"/>
            </a:endParaRPr>
          </a:p>
        </p:txBody>
      </p:sp>
      <p:sp>
        <p:nvSpPr>
          <p:cNvPr id="273" name="Google Shape;273;p33"/>
          <p:cNvSpPr txBox="1"/>
          <p:nvPr/>
        </p:nvSpPr>
        <p:spPr>
          <a:xfrm>
            <a:off x="520775" y="1279450"/>
            <a:ext cx="6423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34"/>
          <p:cNvSpPr txBox="1"/>
          <p:nvPr/>
        </p:nvSpPr>
        <p:spPr>
          <a:xfrm>
            <a:off x="3362100" y="1879050"/>
            <a:ext cx="2419800" cy="1385400"/>
          </a:xfrm>
          <a:prstGeom prst="rect">
            <a:avLst/>
          </a:prstGeom>
          <a:noFill/>
          <a:ln>
            <a:noFill/>
          </a:ln>
        </p:spPr>
        <p:txBody>
          <a:bodyPr anchorCtr="0" anchor="ctr" bIns="91425" lIns="91425" spcFirstLastPara="1" rIns="91425" wrap="square" tIns="91425">
            <a:spAutoFit/>
          </a:bodyPr>
          <a:lstStyle/>
          <a:p>
            <a:pPr indent="0" lvl="0" marL="0" rtl="0" algn="ctr">
              <a:spcBef>
                <a:spcPts val="0"/>
              </a:spcBef>
              <a:spcAft>
                <a:spcPts val="0"/>
              </a:spcAft>
              <a:buClr>
                <a:srgbClr val="D313AA"/>
              </a:buClr>
              <a:buSzPts val="3600"/>
              <a:buFont typeface="Arial"/>
              <a:buNone/>
            </a:pPr>
            <a:r>
              <a:rPr b="1" lang="fa-IR" sz="2200">
                <a:solidFill>
                  <a:schemeClr val="dk1"/>
                </a:solidFill>
                <a:latin typeface="Times New Roman"/>
                <a:ea typeface="Times New Roman"/>
                <a:cs typeface="Times New Roman"/>
                <a:sym typeface="Times New Roman"/>
              </a:rPr>
              <a:t>Weekly Report 6</a:t>
            </a:r>
            <a:endParaRPr b="1" sz="2200">
              <a:solidFill>
                <a:schemeClr val="dk1"/>
              </a:solidFill>
              <a:latin typeface="Lobster"/>
              <a:ea typeface="Lobster"/>
              <a:cs typeface="Lobster"/>
              <a:sym typeface="Lobster"/>
            </a:endParaRPr>
          </a:p>
          <a:p>
            <a:pPr indent="0" lvl="0" marL="0" marR="0" rtl="0" algn="ctr">
              <a:lnSpc>
                <a:spcPct val="100000"/>
              </a:lnSpc>
              <a:spcBef>
                <a:spcPts val="0"/>
              </a:spcBef>
              <a:spcAft>
                <a:spcPts val="0"/>
              </a:spcAft>
              <a:buClr>
                <a:srgbClr val="D313AA"/>
              </a:buClr>
              <a:buSzPts val="3600"/>
              <a:buFont typeface="Arial"/>
              <a:buNone/>
            </a:pPr>
            <a:r>
              <a:t/>
            </a:r>
            <a:endParaRPr b="1" sz="2800">
              <a:solidFill>
                <a:schemeClr val="dk1"/>
              </a:solidFill>
              <a:latin typeface="Times New Roman"/>
              <a:ea typeface="Times New Roman"/>
              <a:cs typeface="Times New Roman"/>
              <a:sym typeface="Times New Roman"/>
            </a:endParaRPr>
          </a:p>
          <a:p>
            <a:pPr indent="0" lvl="0" marL="0" marR="0" rtl="0" algn="ctr">
              <a:lnSpc>
                <a:spcPct val="100000"/>
              </a:lnSpc>
              <a:spcBef>
                <a:spcPts val="0"/>
              </a:spcBef>
              <a:spcAft>
                <a:spcPts val="0"/>
              </a:spcAft>
              <a:buClr>
                <a:srgbClr val="D313AA"/>
              </a:buClr>
              <a:buSzPts val="3600"/>
              <a:buFont typeface="Arial"/>
              <a:buNone/>
            </a:pPr>
            <a:r>
              <a:rPr b="1" lang="fa-IR" sz="2800">
                <a:solidFill>
                  <a:schemeClr val="dk1"/>
                </a:solidFill>
                <a:latin typeface="Times New Roman"/>
                <a:ea typeface="Times New Roman"/>
                <a:cs typeface="Times New Roman"/>
                <a:sym typeface="Times New Roman"/>
              </a:rPr>
              <a:t>06/29/2023</a:t>
            </a:r>
            <a:endParaRPr b="1" sz="2800">
              <a:solidFill>
                <a:schemeClr val="dk1"/>
              </a:solidFill>
              <a:latin typeface="Times New Roman"/>
              <a:ea typeface="Times New Roman"/>
              <a:cs typeface="Times New Roman"/>
              <a:sym typeface="Times New Roman"/>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35"/>
          <p:cNvSpPr txBox="1"/>
          <p:nvPr>
            <p:ph type="ctrTitle"/>
          </p:nvPr>
        </p:nvSpPr>
        <p:spPr>
          <a:xfrm>
            <a:off x="107500" y="86925"/>
            <a:ext cx="6472800" cy="3846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D313AA"/>
              </a:buClr>
              <a:buSzPts val="3600"/>
              <a:buFont typeface="Arial"/>
              <a:buNone/>
            </a:pPr>
            <a:r>
              <a:rPr b="1" lang="fa-IR" sz="2200">
                <a:solidFill>
                  <a:srgbClr val="D313AA"/>
                </a:solidFill>
                <a:latin typeface="Times New Roman"/>
                <a:ea typeface="Times New Roman"/>
                <a:cs typeface="Times New Roman"/>
                <a:sym typeface="Times New Roman"/>
              </a:rPr>
              <a:t>Canceled</a:t>
            </a:r>
            <a:endParaRPr b="1" sz="2200">
              <a:solidFill>
                <a:srgbClr val="3530F4"/>
              </a:solidFill>
              <a:latin typeface="Lobster"/>
              <a:ea typeface="Lobster"/>
              <a:cs typeface="Lobster"/>
              <a:sym typeface="Lobster"/>
            </a:endParaRPr>
          </a:p>
        </p:txBody>
      </p:sp>
      <p:sp>
        <p:nvSpPr>
          <p:cNvPr id="286" name="Google Shape;286;p35"/>
          <p:cNvSpPr/>
          <p:nvPr/>
        </p:nvSpPr>
        <p:spPr>
          <a:xfrm>
            <a:off x="107499" y="535763"/>
            <a:ext cx="8947500" cy="53700"/>
          </a:xfrm>
          <a:prstGeom prst="rect">
            <a:avLst/>
          </a:prstGeom>
          <a:gradFill>
            <a:gsLst>
              <a:gs pos="0">
                <a:srgbClr val="2D5C97"/>
              </a:gs>
              <a:gs pos="80000">
                <a:srgbClr val="3C7AC5"/>
              </a:gs>
              <a:gs pos="100000">
                <a:srgbClr val="397BC9"/>
              </a:gs>
            </a:gsLst>
            <a:lin ang="16200038" scaled="0"/>
          </a:gradFill>
          <a:ln>
            <a:noFill/>
          </a:ln>
          <a:effectLst>
            <a:outerShdw blurRad="44450" algn="ctr" dir="5400000" dist="27940">
              <a:srgbClr val="000000">
                <a:alpha val="31760"/>
              </a:srgbClr>
            </a:outerShdw>
          </a:effectLst>
        </p:spPr>
        <p:txBody>
          <a:bodyPr anchorCtr="0" anchor="ctr" bIns="45700" lIns="91425" spcFirstLastPara="1" rIns="91425" wrap="square" tIns="45700">
            <a:noAutofit/>
          </a:bodyPr>
          <a:lstStyle/>
          <a:p>
            <a:pPr indent="0" lvl="0" marL="0" marR="0" rtl="1" algn="ctr">
              <a:spcBef>
                <a:spcPts val="0"/>
              </a:spcBef>
              <a:spcAft>
                <a:spcPts val="0"/>
              </a:spcAft>
              <a:buNone/>
            </a:pPr>
            <a:r>
              <a:t/>
            </a:r>
            <a:endParaRPr b="0" i="0" sz="1800" u="none" cap="none" strike="noStrike">
              <a:solidFill>
                <a:srgbClr val="7F7F7F"/>
              </a:solidFill>
              <a:latin typeface="Calibri"/>
              <a:ea typeface="Calibri"/>
              <a:cs typeface="Calibri"/>
              <a:sym typeface="Calibri"/>
            </a:endParaRPr>
          </a:p>
        </p:txBody>
      </p:sp>
      <p:sp>
        <p:nvSpPr>
          <p:cNvPr id="287" name="Google Shape;287;p35"/>
          <p:cNvSpPr/>
          <p:nvPr/>
        </p:nvSpPr>
        <p:spPr>
          <a:xfrm>
            <a:off x="8328700" y="144625"/>
            <a:ext cx="726300" cy="289200"/>
          </a:xfrm>
          <a:prstGeom prst="roundRect">
            <a:avLst>
              <a:gd fmla="val 16667" name="adj"/>
            </a:avLst>
          </a:prstGeom>
          <a:blipFill rotWithShape="1">
            <a:blip r:embed="rId3">
              <a:alphaModFix/>
            </a:blip>
            <a:tile algn="tl" flip="none" tx="0" sx="100000" ty="0" sy="100000"/>
          </a:blip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Font typeface="Arial"/>
              <a:buNone/>
            </a:pPr>
            <a:r>
              <a:rPr b="1" lang="fa-IR" sz="2200">
                <a:solidFill>
                  <a:schemeClr val="dk1"/>
                </a:solidFill>
              </a:rPr>
              <a:t>1</a:t>
            </a:r>
            <a:endParaRPr b="1" i="0" sz="2200" u="none" cap="none" strike="noStrike">
              <a:solidFill>
                <a:schemeClr val="dk1"/>
              </a:solidFill>
              <a:latin typeface="Arial"/>
              <a:ea typeface="Arial"/>
              <a:cs typeface="Arial"/>
              <a:sym typeface="Arial"/>
            </a:endParaRPr>
          </a:p>
        </p:txBody>
      </p:sp>
      <p:sp>
        <p:nvSpPr>
          <p:cNvPr id="288" name="Google Shape;288;p35"/>
          <p:cNvSpPr txBox="1"/>
          <p:nvPr/>
        </p:nvSpPr>
        <p:spPr>
          <a:xfrm>
            <a:off x="520775" y="1279450"/>
            <a:ext cx="6423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alibri"/>
              <a:ea typeface="Calibri"/>
              <a:cs typeface="Calibri"/>
              <a:sym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36"/>
          <p:cNvSpPr txBox="1"/>
          <p:nvPr/>
        </p:nvSpPr>
        <p:spPr>
          <a:xfrm>
            <a:off x="3362100" y="1879050"/>
            <a:ext cx="2419800" cy="1385400"/>
          </a:xfrm>
          <a:prstGeom prst="rect">
            <a:avLst/>
          </a:prstGeom>
          <a:noFill/>
          <a:ln>
            <a:noFill/>
          </a:ln>
        </p:spPr>
        <p:txBody>
          <a:bodyPr anchorCtr="0" anchor="ctr" bIns="91425" lIns="91425" spcFirstLastPara="1" rIns="91425" wrap="square" tIns="91425">
            <a:spAutoFit/>
          </a:bodyPr>
          <a:lstStyle/>
          <a:p>
            <a:pPr indent="0" lvl="0" marL="0" rtl="0" algn="ctr">
              <a:spcBef>
                <a:spcPts val="0"/>
              </a:spcBef>
              <a:spcAft>
                <a:spcPts val="0"/>
              </a:spcAft>
              <a:buClr>
                <a:srgbClr val="D313AA"/>
              </a:buClr>
              <a:buSzPts val="3600"/>
              <a:buFont typeface="Arial"/>
              <a:buNone/>
            </a:pPr>
            <a:r>
              <a:rPr b="1" lang="fa-IR" sz="2200">
                <a:solidFill>
                  <a:schemeClr val="dk1"/>
                </a:solidFill>
                <a:latin typeface="Times New Roman"/>
                <a:ea typeface="Times New Roman"/>
                <a:cs typeface="Times New Roman"/>
                <a:sym typeface="Times New Roman"/>
              </a:rPr>
              <a:t>Weekly Report 6</a:t>
            </a:r>
            <a:endParaRPr b="1" sz="2200">
              <a:solidFill>
                <a:schemeClr val="dk1"/>
              </a:solidFill>
              <a:latin typeface="Lobster"/>
              <a:ea typeface="Lobster"/>
              <a:cs typeface="Lobster"/>
              <a:sym typeface="Lobster"/>
            </a:endParaRPr>
          </a:p>
          <a:p>
            <a:pPr indent="0" lvl="0" marL="0" marR="0" rtl="0" algn="ctr">
              <a:lnSpc>
                <a:spcPct val="100000"/>
              </a:lnSpc>
              <a:spcBef>
                <a:spcPts val="0"/>
              </a:spcBef>
              <a:spcAft>
                <a:spcPts val="0"/>
              </a:spcAft>
              <a:buClr>
                <a:srgbClr val="D313AA"/>
              </a:buClr>
              <a:buSzPts val="3600"/>
              <a:buFont typeface="Arial"/>
              <a:buNone/>
            </a:pPr>
            <a:r>
              <a:t/>
            </a:r>
            <a:endParaRPr b="1" sz="2800">
              <a:solidFill>
                <a:schemeClr val="dk1"/>
              </a:solidFill>
              <a:latin typeface="Times New Roman"/>
              <a:ea typeface="Times New Roman"/>
              <a:cs typeface="Times New Roman"/>
              <a:sym typeface="Times New Roman"/>
            </a:endParaRPr>
          </a:p>
          <a:p>
            <a:pPr indent="0" lvl="0" marL="0" marR="0" rtl="0" algn="ctr">
              <a:lnSpc>
                <a:spcPct val="100000"/>
              </a:lnSpc>
              <a:spcBef>
                <a:spcPts val="0"/>
              </a:spcBef>
              <a:spcAft>
                <a:spcPts val="0"/>
              </a:spcAft>
              <a:buClr>
                <a:srgbClr val="D313AA"/>
              </a:buClr>
              <a:buSzPts val="3600"/>
              <a:buFont typeface="Arial"/>
              <a:buNone/>
            </a:pPr>
            <a:r>
              <a:rPr b="1" lang="fa-IR" sz="2800">
                <a:solidFill>
                  <a:schemeClr val="dk1"/>
                </a:solidFill>
                <a:latin typeface="Times New Roman"/>
                <a:ea typeface="Times New Roman"/>
                <a:cs typeface="Times New Roman"/>
                <a:sym typeface="Times New Roman"/>
              </a:rPr>
              <a:t>07/06/2023</a:t>
            </a:r>
            <a:endParaRPr b="1" sz="2800">
              <a:solidFill>
                <a:schemeClr val="dk1"/>
              </a:solidFill>
              <a:latin typeface="Times New Roman"/>
              <a:ea typeface="Times New Roman"/>
              <a:cs typeface="Times New Roman"/>
              <a:sym typeface="Times New Roman"/>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37"/>
          <p:cNvSpPr txBox="1"/>
          <p:nvPr>
            <p:ph type="ctrTitle"/>
          </p:nvPr>
        </p:nvSpPr>
        <p:spPr>
          <a:xfrm>
            <a:off x="107500" y="86925"/>
            <a:ext cx="6472800" cy="3846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D313AA"/>
              </a:buClr>
              <a:buSzPts val="3600"/>
              <a:buFont typeface="Arial"/>
              <a:buNone/>
            </a:pPr>
            <a:r>
              <a:rPr b="1" lang="fa-IR" sz="2200">
                <a:solidFill>
                  <a:srgbClr val="D313AA"/>
                </a:solidFill>
                <a:latin typeface="Times New Roman"/>
                <a:ea typeface="Times New Roman"/>
                <a:cs typeface="Times New Roman"/>
                <a:sym typeface="Times New Roman"/>
              </a:rPr>
              <a:t>GitHub</a:t>
            </a:r>
            <a:endParaRPr b="1" sz="2200">
              <a:solidFill>
                <a:srgbClr val="3530F4"/>
              </a:solidFill>
              <a:latin typeface="Lobster"/>
              <a:ea typeface="Lobster"/>
              <a:cs typeface="Lobster"/>
              <a:sym typeface="Lobster"/>
            </a:endParaRPr>
          </a:p>
        </p:txBody>
      </p:sp>
      <p:sp>
        <p:nvSpPr>
          <p:cNvPr id="301" name="Google Shape;301;p37"/>
          <p:cNvSpPr/>
          <p:nvPr/>
        </p:nvSpPr>
        <p:spPr>
          <a:xfrm>
            <a:off x="107499" y="535763"/>
            <a:ext cx="8947500" cy="53700"/>
          </a:xfrm>
          <a:prstGeom prst="rect">
            <a:avLst/>
          </a:prstGeom>
          <a:gradFill>
            <a:gsLst>
              <a:gs pos="0">
                <a:srgbClr val="2D5C97"/>
              </a:gs>
              <a:gs pos="80000">
                <a:srgbClr val="3C7AC5"/>
              </a:gs>
              <a:gs pos="100000">
                <a:srgbClr val="397BC9"/>
              </a:gs>
            </a:gsLst>
            <a:lin ang="16200038" scaled="0"/>
          </a:gradFill>
          <a:ln>
            <a:noFill/>
          </a:ln>
          <a:effectLst>
            <a:outerShdw blurRad="44450" algn="ctr" dir="5400000" dist="27940">
              <a:srgbClr val="000000">
                <a:alpha val="31760"/>
              </a:srgbClr>
            </a:outerShdw>
          </a:effectLst>
        </p:spPr>
        <p:txBody>
          <a:bodyPr anchorCtr="0" anchor="ctr" bIns="45700" lIns="91425" spcFirstLastPara="1" rIns="91425" wrap="square" tIns="45700">
            <a:noAutofit/>
          </a:bodyPr>
          <a:lstStyle/>
          <a:p>
            <a:pPr indent="0" lvl="0" marL="0" marR="0" rtl="1" algn="ctr">
              <a:spcBef>
                <a:spcPts val="0"/>
              </a:spcBef>
              <a:spcAft>
                <a:spcPts val="0"/>
              </a:spcAft>
              <a:buNone/>
            </a:pPr>
            <a:r>
              <a:t/>
            </a:r>
            <a:endParaRPr b="0" i="0" sz="1800" u="none" cap="none" strike="noStrike">
              <a:solidFill>
                <a:srgbClr val="7F7F7F"/>
              </a:solidFill>
              <a:latin typeface="Calibri"/>
              <a:ea typeface="Calibri"/>
              <a:cs typeface="Calibri"/>
              <a:sym typeface="Calibri"/>
            </a:endParaRPr>
          </a:p>
        </p:txBody>
      </p:sp>
      <p:sp>
        <p:nvSpPr>
          <p:cNvPr id="302" name="Google Shape;302;p37"/>
          <p:cNvSpPr/>
          <p:nvPr/>
        </p:nvSpPr>
        <p:spPr>
          <a:xfrm>
            <a:off x="8328700" y="144625"/>
            <a:ext cx="726300" cy="289200"/>
          </a:xfrm>
          <a:prstGeom prst="roundRect">
            <a:avLst>
              <a:gd fmla="val 16667" name="adj"/>
            </a:avLst>
          </a:prstGeom>
          <a:blipFill rotWithShape="1">
            <a:blip r:embed="rId3">
              <a:alphaModFix/>
            </a:blip>
            <a:tile algn="tl" flip="none" tx="0" sx="100000" ty="0" sy="100000"/>
          </a:blip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Font typeface="Arial"/>
              <a:buNone/>
            </a:pPr>
            <a:r>
              <a:rPr b="1" lang="fa-IR" sz="2200">
                <a:solidFill>
                  <a:schemeClr val="dk1"/>
                </a:solidFill>
              </a:rPr>
              <a:t>1</a:t>
            </a:r>
            <a:endParaRPr b="1" i="0" sz="2200" u="none" cap="none" strike="noStrike">
              <a:solidFill>
                <a:schemeClr val="dk1"/>
              </a:solidFill>
              <a:latin typeface="Arial"/>
              <a:ea typeface="Arial"/>
              <a:cs typeface="Arial"/>
              <a:sym typeface="Arial"/>
            </a:endParaRPr>
          </a:p>
        </p:txBody>
      </p:sp>
      <p:pic>
        <p:nvPicPr>
          <p:cNvPr id="303" name="Google Shape;303;p37"/>
          <p:cNvPicPr preferRelativeResize="0"/>
          <p:nvPr/>
        </p:nvPicPr>
        <p:blipFill>
          <a:blip r:embed="rId4">
            <a:alphaModFix/>
          </a:blip>
          <a:stretch>
            <a:fillRect/>
          </a:stretch>
        </p:blipFill>
        <p:spPr>
          <a:xfrm>
            <a:off x="878063" y="690863"/>
            <a:ext cx="7387878" cy="4249237"/>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38"/>
          <p:cNvSpPr txBox="1"/>
          <p:nvPr>
            <p:ph type="ctrTitle"/>
          </p:nvPr>
        </p:nvSpPr>
        <p:spPr>
          <a:xfrm>
            <a:off x="107500" y="86925"/>
            <a:ext cx="6472800" cy="3846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D313AA"/>
              </a:buClr>
              <a:buSzPts val="3600"/>
              <a:buFont typeface="Arial"/>
              <a:buNone/>
            </a:pPr>
            <a:r>
              <a:rPr b="1" lang="fa-IR" sz="2200">
                <a:solidFill>
                  <a:srgbClr val="D313AA"/>
                </a:solidFill>
                <a:latin typeface="Times New Roman"/>
                <a:ea typeface="Times New Roman"/>
                <a:cs typeface="Times New Roman"/>
                <a:sym typeface="Times New Roman"/>
              </a:rPr>
              <a:t>Folders / Files</a:t>
            </a:r>
            <a:endParaRPr b="1" sz="2200">
              <a:solidFill>
                <a:srgbClr val="3530F4"/>
              </a:solidFill>
              <a:latin typeface="Lobster"/>
              <a:ea typeface="Lobster"/>
              <a:cs typeface="Lobster"/>
              <a:sym typeface="Lobster"/>
            </a:endParaRPr>
          </a:p>
        </p:txBody>
      </p:sp>
      <p:sp>
        <p:nvSpPr>
          <p:cNvPr id="310" name="Google Shape;310;p38"/>
          <p:cNvSpPr/>
          <p:nvPr/>
        </p:nvSpPr>
        <p:spPr>
          <a:xfrm>
            <a:off x="107499" y="535763"/>
            <a:ext cx="8947500" cy="53700"/>
          </a:xfrm>
          <a:prstGeom prst="rect">
            <a:avLst/>
          </a:prstGeom>
          <a:gradFill>
            <a:gsLst>
              <a:gs pos="0">
                <a:srgbClr val="2D5C97"/>
              </a:gs>
              <a:gs pos="80000">
                <a:srgbClr val="3C7AC5"/>
              </a:gs>
              <a:gs pos="100000">
                <a:srgbClr val="397BC9"/>
              </a:gs>
            </a:gsLst>
            <a:lin ang="16200038" scaled="0"/>
          </a:gradFill>
          <a:ln>
            <a:noFill/>
          </a:ln>
          <a:effectLst>
            <a:outerShdw blurRad="44450" algn="ctr" dir="5400000" dist="27940">
              <a:srgbClr val="000000">
                <a:alpha val="31760"/>
              </a:srgbClr>
            </a:outerShdw>
          </a:effectLst>
        </p:spPr>
        <p:txBody>
          <a:bodyPr anchorCtr="0" anchor="ctr" bIns="45700" lIns="91425" spcFirstLastPara="1" rIns="91425" wrap="square" tIns="45700">
            <a:noAutofit/>
          </a:bodyPr>
          <a:lstStyle/>
          <a:p>
            <a:pPr indent="0" lvl="0" marL="0" marR="0" rtl="1" algn="ctr">
              <a:spcBef>
                <a:spcPts val="0"/>
              </a:spcBef>
              <a:spcAft>
                <a:spcPts val="0"/>
              </a:spcAft>
              <a:buNone/>
            </a:pPr>
            <a:r>
              <a:t/>
            </a:r>
            <a:endParaRPr b="0" i="0" sz="1800" u="none" cap="none" strike="noStrike">
              <a:solidFill>
                <a:srgbClr val="7F7F7F"/>
              </a:solidFill>
              <a:latin typeface="Calibri"/>
              <a:ea typeface="Calibri"/>
              <a:cs typeface="Calibri"/>
              <a:sym typeface="Calibri"/>
            </a:endParaRPr>
          </a:p>
        </p:txBody>
      </p:sp>
      <p:sp>
        <p:nvSpPr>
          <p:cNvPr id="311" name="Google Shape;311;p38"/>
          <p:cNvSpPr/>
          <p:nvPr/>
        </p:nvSpPr>
        <p:spPr>
          <a:xfrm>
            <a:off x="8328700" y="144625"/>
            <a:ext cx="726300" cy="289200"/>
          </a:xfrm>
          <a:prstGeom prst="roundRect">
            <a:avLst>
              <a:gd fmla="val 16667" name="adj"/>
            </a:avLst>
          </a:prstGeom>
          <a:blipFill rotWithShape="1">
            <a:blip r:embed="rId3">
              <a:alphaModFix/>
            </a:blip>
            <a:tile algn="tl" flip="none" tx="0" sx="100000" ty="0" sy="100000"/>
          </a:blip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Font typeface="Arial"/>
              <a:buNone/>
            </a:pPr>
            <a:r>
              <a:rPr b="1" lang="fa-IR" sz="2200">
                <a:solidFill>
                  <a:schemeClr val="dk1"/>
                </a:solidFill>
              </a:rPr>
              <a:t>2</a:t>
            </a:r>
            <a:endParaRPr b="1" i="0" sz="2200" u="none" cap="none" strike="noStrike">
              <a:solidFill>
                <a:schemeClr val="dk1"/>
              </a:solidFill>
              <a:latin typeface="Arial"/>
              <a:ea typeface="Arial"/>
              <a:cs typeface="Arial"/>
              <a:sym typeface="Arial"/>
            </a:endParaRPr>
          </a:p>
        </p:txBody>
      </p:sp>
      <p:pic>
        <p:nvPicPr>
          <p:cNvPr id="312" name="Google Shape;312;p38"/>
          <p:cNvPicPr preferRelativeResize="0"/>
          <p:nvPr/>
        </p:nvPicPr>
        <p:blipFill>
          <a:blip r:embed="rId4">
            <a:alphaModFix/>
          </a:blip>
          <a:stretch>
            <a:fillRect/>
          </a:stretch>
        </p:blipFill>
        <p:spPr>
          <a:xfrm>
            <a:off x="107500" y="822363"/>
            <a:ext cx="2186249" cy="4249237"/>
          </a:xfrm>
          <a:prstGeom prst="rect">
            <a:avLst/>
          </a:prstGeom>
          <a:noFill/>
          <a:ln>
            <a:noFill/>
          </a:ln>
        </p:spPr>
      </p:pic>
      <p:pic>
        <p:nvPicPr>
          <p:cNvPr id="313" name="Google Shape;313;p38"/>
          <p:cNvPicPr preferRelativeResize="0"/>
          <p:nvPr/>
        </p:nvPicPr>
        <p:blipFill>
          <a:blip r:embed="rId5">
            <a:alphaModFix/>
          </a:blip>
          <a:stretch>
            <a:fillRect/>
          </a:stretch>
        </p:blipFill>
        <p:spPr>
          <a:xfrm>
            <a:off x="2554449" y="894888"/>
            <a:ext cx="6500549" cy="4176719"/>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39"/>
          <p:cNvSpPr txBox="1"/>
          <p:nvPr>
            <p:ph type="ctrTitle"/>
          </p:nvPr>
        </p:nvSpPr>
        <p:spPr>
          <a:xfrm>
            <a:off x="107500" y="86925"/>
            <a:ext cx="6472800" cy="3846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D313AA"/>
              </a:buClr>
              <a:buSzPts val="3600"/>
              <a:buFont typeface="Arial"/>
              <a:buNone/>
            </a:pPr>
            <a:r>
              <a:rPr b="1" lang="fa-IR" sz="2200">
                <a:solidFill>
                  <a:srgbClr val="D313AA"/>
                </a:solidFill>
                <a:latin typeface="Times New Roman"/>
                <a:ea typeface="Times New Roman"/>
                <a:cs typeface="Times New Roman"/>
                <a:sym typeface="Times New Roman"/>
              </a:rPr>
              <a:t>Data provided by Talha</a:t>
            </a:r>
            <a:endParaRPr b="1" sz="2200">
              <a:solidFill>
                <a:srgbClr val="3530F4"/>
              </a:solidFill>
              <a:latin typeface="Lobster"/>
              <a:ea typeface="Lobster"/>
              <a:cs typeface="Lobster"/>
              <a:sym typeface="Lobster"/>
            </a:endParaRPr>
          </a:p>
        </p:txBody>
      </p:sp>
      <p:sp>
        <p:nvSpPr>
          <p:cNvPr id="320" name="Google Shape;320;p39"/>
          <p:cNvSpPr/>
          <p:nvPr/>
        </p:nvSpPr>
        <p:spPr>
          <a:xfrm>
            <a:off x="107499" y="535763"/>
            <a:ext cx="8947500" cy="53700"/>
          </a:xfrm>
          <a:prstGeom prst="rect">
            <a:avLst/>
          </a:prstGeom>
          <a:gradFill>
            <a:gsLst>
              <a:gs pos="0">
                <a:srgbClr val="2D5C97"/>
              </a:gs>
              <a:gs pos="80000">
                <a:srgbClr val="3C7AC5"/>
              </a:gs>
              <a:gs pos="100000">
                <a:srgbClr val="397BC9"/>
              </a:gs>
            </a:gsLst>
            <a:lin ang="16200038" scaled="0"/>
          </a:gradFill>
          <a:ln>
            <a:noFill/>
          </a:ln>
          <a:effectLst>
            <a:outerShdw blurRad="44450" algn="ctr" dir="5400000" dist="27940">
              <a:srgbClr val="000000">
                <a:alpha val="31760"/>
              </a:srgbClr>
            </a:outerShdw>
          </a:effectLst>
        </p:spPr>
        <p:txBody>
          <a:bodyPr anchorCtr="0" anchor="ctr" bIns="45700" lIns="91425" spcFirstLastPara="1" rIns="91425" wrap="square" tIns="45700">
            <a:noAutofit/>
          </a:bodyPr>
          <a:lstStyle/>
          <a:p>
            <a:pPr indent="0" lvl="0" marL="0" marR="0" rtl="1" algn="ctr">
              <a:spcBef>
                <a:spcPts val="0"/>
              </a:spcBef>
              <a:spcAft>
                <a:spcPts val="0"/>
              </a:spcAft>
              <a:buNone/>
            </a:pPr>
            <a:r>
              <a:t/>
            </a:r>
            <a:endParaRPr b="0" i="0" sz="1800" u="none" cap="none" strike="noStrike">
              <a:solidFill>
                <a:srgbClr val="7F7F7F"/>
              </a:solidFill>
              <a:latin typeface="Calibri"/>
              <a:ea typeface="Calibri"/>
              <a:cs typeface="Calibri"/>
              <a:sym typeface="Calibri"/>
            </a:endParaRPr>
          </a:p>
        </p:txBody>
      </p:sp>
      <p:sp>
        <p:nvSpPr>
          <p:cNvPr id="321" name="Google Shape;321;p39"/>
          <p:cNvSpPr/>
          <p:nvPr/>
        </p:nvSpPr>
        <p:spPr>
          <a:xfrm>
            <a:off x="8328700" y="144625"/>
            <a:ext cx="726300" cy="289200"/>
          </a:xfrm>
          <a:prstGeom prst="roundRect">
            <a:avLst>
              <a:gd fmla="val 16667" name="adj"/>
            </a:avLst>
          </a:prstGeom>
          <a:blipFill rotWithShape="1">
            <a:blip r:embed="rId3">
              <a:alphaModFix/>
            </a:blip>
            <a:tile algn="tl" flip="none" tx="0" sx="100000" ty="0" sy="100000"/>
          </a:blip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Font typeface="Arial"/>
              <a:buNone/>
            </a:pPr>
            <a:r>
              <a:rPr b="1" lang="fa-IR" sz="2200">
                <a:solidFill>
                  <a:schemeClr val="dk1"/>
                </a:solidFill>
              </a:rPr>
              <a:t>3</a:t>
            </a:r>
            <a:endParaRPr b="1" i="0" sz="2200" u="none" cap="none" strike="noStrike">
              <a:solidFill>
                <a:schemeClr val="dk1"/>
              </a:solidFill>
              <a:latin typeface="Arial"/>
              <a:ea typeface="Arial"/>
              <a:cs typeface="Arial"/>
              <a:sym typeface="Arial"/>
            </a:endParaRPr>
          </a:p>
        </p:txBody>
      </p:sp>
      <p:pic>
        <p:nvPicPr>
          <p:cNvPr id="322" name="Google Shape;322;p39"/>
          <p:cNvPicPr preferRelativeResize="0"/>
          <p:nvPr/>
        </p:nvPicPr>
        <p:blipFill>
          <a:blip r:embed="rId4">
            <a:alphaModFix/>
          </a:blip>
          <a:stretch>
            <a:fillRect/>
          </a:stretch>
        </p:blipFill>
        <p:spPr>
          <a:xfrm>
            <a:off x="152400" y="741863"/>
            <a:ext cx="3733815" cy="4249237"/>
          </a:xfrm>
          <a:prstGeom prst="rect">
            <a:avLst/>
          </a:prstGeom>
          <a:noFill/>
          <a:ln>
            <a:noFill/>
          </a:ln>
        </p:spPr>
      </p:pic>
      <p:pic>
        <p:nvPicPr>
          <p:cNvPr id="323" name="Google Shape;323;p39"/>
          <p:cNvPicPr preferRelativeResize="0"/>
          <p:nvPr/>
        </p:nvPicPr>
        <p:blipFill>
          <a:blip r:embed="rId5">
            <a:alphaModFix/>
          </a:blip>
          <a:stretch>
            <a:fillRect/>
          </a:stretch>
        </p:blipFill>
        <p:spPr>
          <a:xfrm>
            <a:off x="7066390" y="807438"/>
            <a:ext cx="1988606" cy="4249237"/>
          </a:xfrm>
          <a:prstGeom prst="rect">
            <a:avLst/>
          </a:prstGeom>
          <a:noFill/>
          <a:ln>
            <a:noFill/>
          </a:ln>
        </p:spPr>
      </p:pic>
      <p:pic>
        <p:nvPicPr>
          <p:cNvPr id="324" name="Google Shape;324;p39"/>
          <p:cNvPicPr preferRelativeResize="0"/>
          <p:nvPr/>
        </p:nvPicPr>
        <p:blipFill>
          <a:blip r:embed="rId6">
            <a:alphaModFix/>
          </a:blip>
          <a:stretch>
            <a:fillRect/>
          </a:stretch>
        </p:blipFill>
        <p:spPr>
          <a:xfrm>
            <a:off x="4142765" y="807438"/>
            <a:ext cx="2667074" cy="4249237"/>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40"/>
          <p:cNvSpPr txBox="1"/>
          <p:nvPr>
            <p:ph type="ctrTitle"/>
          </p:nvPr>
        </p:nvSpPr>
        <p:spPr>
          <a:xfrm>
            <a:off x="107500" y="86925"/>
            <a:ext cx="6472800" cy="3846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D313AA"/>
              </a:buClr>
              <a:buSzPts val="3600"/>
              <a:buFont typeface="Arial"/>
              <a:buNone/>
            </a:pPr>
            <a:r>
              <a:rPr b="1" lang="fa-IR" sz="2200">
                <a:solidFill>
                  <a:srgbClr val="D313AA"/>
                </a:solidFill>
                <a:latin typeface="Times New Roman"/>
                <a:ea typeface="Times New Roman"/>
                <a:cs typeface="Times New Roman"/>
                <a:sym typeface="Times New Roman"/>
              </a:rPr>
              <a:t>Data acquisition method</a:t>
            </a:r>
            <a:endParaRPr b="1" sz="2200">
              <a:solidFill>
                <a:srgbClr val="3530F4"/>
              </a:solidFill>
              <a:latin typeface="Lobster"/>
              <a:ea typeface="Lobster"/>
              <a:cs typeface="Lobster"/>
              <a:sym typeface="Lobster"/>
            </a:endParaRPr>
          </a:p>
        </p:txBody>
      </p:sp>
      <p:sp>
        <p:nvSpPr>
          <p:cNvPr id="331" name="Google Shape;331;p40"/>
          <p:cNvSpPr/>
          <p:nvPr/>
        </p:nvSpPr>
        <p:spPr>
          <a:xfrm>
            <a:off x="107499" y="535763"/>
            <a:ext cx="8947500" cy="53700"/>
          </a:xfrm>
          <a:prstGeom prst="rect">
            <a:avLst/>
          </a:prstGeom>
          <a:gradFill>
            <a:gsLst>
              <a:gs pos="0">
                <a:srgbClr val="2D5C97"/>
              </a:gs>
              <a:gs pos="80000">
                <a:srgbClr val="3C7AC5"/>
              </a:gs>
              <a:gs pos="100000">
                <a:srgbClr val="397BC9"/>
              </a:gs>
            </a:gsLst>
            <a:lin ang="16200038" scaled="0"/>
          </a:gradFill>
          <a:ln>
            <a:noFill/>
          </a:ln>
          <a:effectLst>
            <a:outerShdw blurRad="44450" algn="ctr" dir="5400000" dist="27940">
              <a:srgbClr val="000000">
                <a:alpha val="31760"/>
              </a:srgbClr>
            </a:outerShdw>
          </a:effectLst>
        </p:spPr>
        <p:txBody>
          <a:bodyPr anchorCtr="0" anchor="ctr" bIns="45700" lIns="91425" spcFirstLastPara="1" rIns="91425" wrap="square" tIns="45700">
            <a:noAutofit/>
          </a:bodyPr>
          <a:lstStyle/>
          <a:p>
            <a:pPr indent="0" lvl="0" marL="0" marR="0" rtl="1" algn="ctr">
              <a:spcBef>
                <a:spcPts val="0"/>
              </a:spcBef>
              <a:spcAft>
                <a:spcPts val="0"/>
              </a:spcAft>
              <a:buNone/>
            </a:pPr>
            <a:r>
              <a:t/>
            </a:r>
            <a:endParaRPr b="0" i="0" sz="1800" u="none" cap="none" strike="noStrike">
              <a:solidFill>
                <a:srgbClr val="7F7F7F"/>
              </a:solidFill>
              <a:latin typeface="Calibri"/>
              <a:ea typeface="Calibri"/>
              <a:cs typeface="Calibri"/>
              <a:sym typeface="Calibri"/>
            </a:endParaRPr>
          </a:p>
        </p:txBody>
      </p:sp>
      <p:sp>
        <p:nvSpPr>
          <p:cNvPr id="332" name="Google Shape;332;p40"/>
          <p:cNvSpPr/>
          <p:nvPr/>
        </p:nvSpPr>
        <p:spPr>
          <a:xfrm>
            <a:off x="8328700" y="144625"/>
            <a:ext cx="726300" cy="289200"/>
          </a:xfrm>
          <a:prstGeom prst="roundRect">
            <a:avLst>
              <a:gd fmla="val 16667" name="adj"/>
            </a:avLst>
          </a:prstGeom>
          <a:blipFill rotWithShape="1">
            <a:blip r:embed="rId3">
              <a:alphaModFix/>
            </a:blip>
            <a:tile algn="tl" flip="none" tx="0" sx="100000" ty="0" sy="100000"/>
          </a:blip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Font typeface="Arial"/>
              <a:buNone/>
            </a:pPr>
            <a:r>
              <a:rPr b="1" lang="fa-IR" sz="2200">
                <a:solidFill>
                  <a:schemeClr val="dk1"/>
                </a:solidFill>
              </a:rPr>
              <a:t>4</a:t>
            </a:r>
            <a:endParaRPr b="1" i="0" sz="2200" u="none" cap="none" strike="noStrike">
              <a:solidFill>
                <a:schemeClr val="dk1"/>
              </a:solidFill>
              <a:latin typeface="Arial"/>
              <a:ea typeface="Arial"/>
              <a:cs typeface="Arial"/>
              <a:sym typeface="Arial"/>
            </a:endParaRPr>
          </a:p>
        </p:txBody>
      </p:sp>
      <p:pic>
        <p:nvPicPr>
          <p:cNvPr id="333" name="Google Shape;333;p40"/>
          <p:cNvPicPr preferRelativeResize="0"/>
          <p:nvPr/>
        </p:nvPicPr>
        <p:blipFill>
          <a:blip r:embed="rId4">
            <a:alphaModFix/>
          </a:blip>
          <a:stretch>
            <a:fillRect/>
          </a:stretch>
        </p:blipFill>
        <p:spPr>
          <a:xfrm>
            <a:off x="107501" y="653725"/>
            <a:ext cx="1805025" cy="4442600"/>
          </a:xfrm>
          <a:prstGeom prst="rect">
            <a:avLst/>
          </a:prstGeom>
          <a:noFill/>
          <a:ln>
            <a:noFill/>
          </a:ln>
        </p:spPr>
      </p:pic>
      <p:pic>
        <p:nvPicPr>
          <p:cNvPr id="334" name="Google Shape;334;p40"/>
          <p:cNvPicPr preferRelativeResize="0"/>
          <p:nvPr/>
        </p:nvPicPr>
        <p:blipFill>
          <a:blip r:embed="rId5">
            <a:alphaModFix/>
          </a:blip>
          <a:stretch>
            <a:fillRect/>
          </a:stretch>
        </p:blipFill>
        <p:spPr>
          <a:xfrm>
            <a:off x="2064926" y="741863"/>
            <a:ext cx="1802287" cy="4249238"/>
          </a:xfrm>
          <a:prstGeom prst="rect">
            <a:avLst/>
          </a:prstGeom>
          <a:noFill/>
          <a:ln>
            <a:noFill/>
          </a:ln>
        </p:spPr>
      </p:pic>
      <p:pic>
        <p:nvPicPr>
          <p:cNvPr id="335" name="Google Shape;335;p40"/>
          <p:cNvPicPr preferRelativeResize="0"/>
          <p:nvPr/>
        </p:nvPicPr>
        <p:blipFill>
          <a:blip r:embed="rId6">
            <a:alphaModFix/>
          </a:blip>
          <a:stretch>
            <a:fillRect/>
          </a:stretch>
        </p:blipFill>
        <p:spPr>
          <a:xfrm>
            <a:off x="5702538" y="750400"/>
            <a:ext cx="3322474" cy="4249236"/>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41"/>
          <p:cNvSpPr txBox="1"/>
          <p:nvPr>
            <p:ph type="ctrTitle"/>
          </p:nvPr>
        </p:nvSpPr>
        <p:spPr>
          <a:xfrm>
            <a:off x="107500" y="86925"/>
            <a:ext cx="6472800" cy="3846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D313AA"/>
              </a:buClr>
              <a:buSzPts val="3600"/>
              <a:buFont typeface="Arial"/>
              <a:buNone/>
            </a:pPr>
            <a:r>
              <a:rPr b="1" lang="fa-IR" sz="2200">
                <a:solidFill>
                  <a:srgbClr val="D313AA"/>
                </a:solidFill>
                <a:latin typeface="Times New Roman"/>
                <a:ea typeface="Times New Roman"/>
                <a:cs typeface="Times New Roman"/>
                <a:sym typeface="Times New Roman"/>
              </a:rPr>
              <a:t>GIC data exploration</a:t>
            </a:r>
            <a:endParaRPr b="1" sz="2200">
              <a:solidFill>
                <a:srgbClr val="3530F4"/>
              </a:solidFill>
              <a:latin typeface="Lobster"/>
              <a:ea typeface="Lobster"/>
              <a:cs typeface="Lobster"/>
              <a:sym typeface="Lobster"/>
            </a:endParaRPr>
          </a:p>
        </p:txBody>
      </p:sp>
      <p:sp>
        <p:nvSpPr>
          <p:cNvPr id="342" name="Google Shape;342;p41"/>
          <p:cNvSpPr/>
          <p:nvPr/>
        </p:nvSpPr>
        <p:spPr>
          <a:xfrm>
            <a:off x="107499" y="535763"/>
            <a:ext cx="8947500" cy="53700"/>
          </a:xfrm>
          <a:prstGeom prst="rect">
            <a:avLst/>
          </a:prstGeom>
          <a:gradFill>
            <a:gsLst>
              <a:gs pos="0">
                <a:srgbClr val="2D5C97"/>
              </a:gs>
              <a:gs pos="80000">
                <a:srgbClr val="3C7AC5"/>
              </a:gs>
              <a:gs pos="100000">
                <a:srgbClr val="397BC9"/>
              </a:gs>
            </a:gsLst>
            <a:lin ang="16200038" scaled="0"/>
          </a:gradFill>
          <a:ln>
            <a:noFill/>
          </a:ln>
          <a:effectLst>
            <a:outerShdw blurRad="44450" algn="ctr" dir="5400000" dist="27940">
              <a:srgbClr val="000000">
                <a:alpha val="31760"/>
              </a:srgbClr>
            </a:outerShdw>
          </a:effectLst>
        </p:spPr>
        <p:txBody>
          <a:bodyPr anchorCtr="0" anchor="ctr" bIns="45700" lIns="91425" spcFirstLastPara="1" rIns="91425" wrap="square" tIns="45700">
            <a:noAutofit/>
          </a:bodyPr>
          <a:lstStyle/>
          <a:p>
            <a:pPr indent="0" lvl="0" marL="0" marR="0" rtl="1" algn="ctr">
              <a:spcBef>
                <a:spcPts val="0"/>
              </a:spcBef>
              <a:spcAft>
                <a:spcPts val="0"/>
              </a:spcAft>
              <a:buNone/>
            </a:pPr>
            <a:r>
              <a:t/>
            </a:r>
            <a:endParaRPr b="0" i="0" sz="1800" u="none" cap="none" strike="noStrike">
              <a:solidFill>
                <a:srgbClr val="7F7F7F"/>
              </a:solidFill>
              <a:latin typeface="Calibri"/>
              <a:ea typeface="Calibri"/>
              <a:cs typeface="Calibri"/>
              <a:sym typeface="Calibri"/>
            </a:endParaRPr>
          </a:p>
        </p:txBody>
      </p:sp>
      <p:sp>
        <p:nvSpPr>
          <p:cNvPr id="343" name="Google Shape;343;p41"/>
          <p:cNvSpPr/>
          <p:nvPr/>
        </p:nvSpPr>
        <p:spPr>
          <a:xfrm>
            <a:off x="8328700" y="144625"/>
            <a:ext cx="726300" cy="289200"/>
          </a:xfrm>
          <a:prstGeom prst="roundRect">
            <a:avLst>
              <a:gd fmla="val 16667" name="adj"/>
            </a:avLst>
          </a:prstGeom>
          <a:blipFill rotWithShape="1">
            <a:blip r:embed="rId3">
              <a:alphaModFix/>
            </a:blip>
            <a:tile algn="tl" flip="none" tx="0" sx="100000" ty="0" sy="100000"/>
          </a:blip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Font typeface="Arial"/>
              <a:buNone/>
            </a:pPr>
            <a:r>
              <a:rPr b="1" lang="fa-IR" sz="2200">
                <a:solidFill>
                  <a:schemeClr val="dk1"/>
                </a:solidFill>
              </a:rPr>
              <a:t>5</a:t>
            </a:r>
            <a:endParaRPr b="1" i="0" sz="2200" u="none" cap="none" strike="noStrike">
              <a:solidFill>
                <a:schemeClr val="dk1"/>
              </a:solidFill>
              <a:latin typeface="Arial"/>
              <a:ea typeface="Arial"/>
              <a:cs typeface="Arial"/>
              <a:sym typeface="Arial"/>
            </a:endParaRPr>
          </a:p>
        </p:txBody>
      </p:sp>
      <p:pic>
        <p:nvPicPr>
          <p:cNvPr id="344" name="Google Shape;344;p41"/>
          <p:cNvPicPr preferRelativeResize="0"/>
          <p:nvPr/>
        </p:nvPicPr>
        <p:blipFill>
          <a:blip r:embed="rId4">
            <a:alphaModFix/>
          </a:blip>
          <a:stretch>
            <a:fillRect/>
          </a:stretch>
        </p:blipFill>
        <p:spPr>
          <a:xfrm>
            <a:off x="152400" y="741863"/>
            <a:ext cx="5613541" cy="4249237"/>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15"/>
          <p:cNvSpPr/>
          <p:nvPr/>
        </p:nvSpPr>
        <p:spPr>
          <a:xfrm>
            <a:off x="107499" y="535763"/>
            <a:ext cx="8947500" cy="53700"/>
          </a:xfrm>
          <a:prstGeom prst="rect">
            <a:avLst/>
          </a:prstGeom>
          <a:gradFill>
            <a:gsLst>
              <a:gs pos="0">
                <a:srgbClr val="2D5C97"/>
              </a:gs>
              <a:gs pos="80000">
                <a:srgbClr val="3C7AC5"/>
              </a:gs>
              <a:gs pos="100000">
                <a:srgbClr val="397BC9"/>
              </a:gs>
            </a:gsLst>
            <a:lin ang="16200038" scaled="0"/>
          </a:gradFill>
          <a:ln>
            <a:noFill/>
          </a:ln>
          <a:effectLst>
            <a:outerShdw blurRad="44450" algn="ctr" dir="5400000" dist="27940">
              <a:srgbClr val="000000">
                <a:alpha val="31760"/>
              </a:srgbClr>
            </a:outerShdw>
          </a:effectLst>
        </p:spPr>
        <p:txBody>
          <a:bodyPr anchorCtr="0" anchor="ctr" bIns="45700" lIns="91425" spcFirstLastPara="1" rIns="91425" wrap="square" tIns="45700">
            <a:noAutofit/>
          </a:bodyPr>
          <a:lstStyle/>
          <a:p>
            <a:pPr indent="0" lvl="0" marL="0" marR="0" rtl="1" algn="ctr">
              <a:spcBef>
                <a:spcPts val="0"/>
              </a:spcBef>
              <a:spcAft>
                <a:spcPts val="0"/>
              </a:spcAft>
              <a:buNone/>
            </a:pPr>
            <a:r>
              <a:t/>
            </a:r>
            <a:endParaRPr b="0" i="0" sz="1800" u="none" cap="none" strike="noStrike">
              <a:solidFill>
                <a:srgbClr val="7F7F7F"/>
              </a:solidFill>
              <a:latin typeface="Calibri"/>
              <a:ea typeface="Calibri"/>
              <a:cs typeface="Calibri"/>
              <a:sym typeface="Calibri"/>
            </a:endParaRPr>
          </a:p>
        </p:txBody>
      </p:sp>
      <p:sp>
        <p:nvSpPr>
          <p:cNvPr id="104" name="Google Shape;104;p15"/>
          <p:cNvSpPr/>
          <p:nvPr/>
        </p:nvSpPr>
        <p:spPr>
          <a:xfrm>
            <a:off x="8328700" y="144625"/>
            <a:ext cx="726300" cy="289200"/>
          </a:xfrm>
          <a:prstGeom prst="roundRect">
            <a:avLst>
              <a:gd fmla="val 16667" name="adj"/>
            </a:avLst>
          </a:prstGeom>
          <a:blipFill rotWithShape="1">
            <a:blip r:embed="rId3">
              <a:alphaModFix/>
            </a:blip>
            <a:tile algn="tl" flip="none" tx="0" sx="100000" ty="0" sy="100000"/>
          </a:blip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Font typeface="Arial"/>
              <a:buNone/>
            </a:pPr>
            <a:r>
              <a:rPr b="1" lang="fa-IR" sz="2200">
                <a:solidFill>
                  <a:schemeClr val="dk1"/>
                </a:solidFill>
              </a:rPr>
              <a:t>1</a:t>
            </a:r>
            <a:endParaRPr b="1" i="0" sz="2200" u="none" cap="none" strike="noStrike">
              <a:solidFill>
                <a:schemeClr val="dk1"/>
              </a:solidFill>
              <a:latin typeface="Arial"/>
              <a:ea typeface="Arial"/>
              <a:cs typeface="Arial"/>
              <a:sym typeface="Arial"/>
            </a:endParaRPr>
          </a:p>
        </p:txBody>
      </p:sp>
      <p:sp>
        <p:nvSpPr>
          <p:cNvPr id="105" name="Google Shape;105;p15"/>
          <p:cNvSpPr txBox="1"/>
          <p:nvPr/>
        </p:nvSpPr>
        <p:spPr>
          <a:xfrm>
            <a:off x="914275" y="1232800"/>
            <a:ext cx="7178400" cy="341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a-IR">
                <a:latin typeface="Calibri"/>
                <a:ea typeface="Calibri"/>
                <a:cs typeface="Calibri"/>
                <a:sym typeface="Calibri"/>
              </a:rPr>
              <a:t>1. System Set-up and Files management</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fa-IR">
                <a:latin typeface="Calibri"/>
                <a:ea typeface="Calibri"/>
                <a:cs typeface="Calibri"/>
                <a:sym typeface="Calibri"/>
              </a:rPr>
              <a:t>2. Literature Review and Idea Generation</a:t>
            </a:r>
            <a:endParaRPr>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fa-IR">
                <a:latin typeface="Calibri"/>
                <a:ea typeface="Calibri"/>
                <a:cs typeface="Calibri"/>
                <a:sym typeface="Calibri"/>
              </a:rPr>
              <a:t>3. Discussion with Talha</a:t>
            </a:r>
            <a:endParaRPr>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fa-IR">
                <a:latin typeface="Calibri"/>
                <a:ea typeface="Calibri"/>
                <a:cs typeface="Calibri"/>
                <a:sym typeface="Calibri"/>
              </a:rPr>
              <a:t>4. Data Acquisition</a:t>
            </a:r>
            <a:endParaRPr>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fa-IR">
                <a:latin typeface="Calibri"/>
                <a:ea typeface="Calibri"/>
                <a:cs typeface="Calibri"/>
                <a:sym typeface="Calibri"/>
              </a:rPr>
              <a:t>5. Need for Additional Suggestions</a:t>
            </a:r>
            <a:endParaRPr>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p:txBody>
      </p:sp>
      <p:sp>
        <p:nvSpPr>
          <p:cNvPr id="106" name="Google Shape;106;p15"/>
          <p:cNvSpPr txBox="1"/>
          <p:nvPr>
            <p:ph type="ctrTitle"/>
          </p:nvPr>
        </p:nvSpPr>
        <p:spPr>
          <a:xfrm>
            <a:off x="107500" y="86925"/>
            <a:ext cx="6472800" cy="3846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D313AA"/>
              </a:buClr>
              <a:buSzPts val="3600"/>
              <a:buFont typeface="Arial"/>
              <a:buNone/>
            </a:pPr>
            <a:r>
              <a:rPr b="1" lang="fa-IR" sz="2200">
                <a:solidFill>
                  <a:srgbClr val="D313AA"/>
                </a:solidFill>
                <a:latin typeface="Times New Roman"/>
                <a:ea typeface="Times New Roman"/>
                <a:cs typeface="Times New Roman"/>
                <a:sym typeface="Times New Roman"/>
              </a:rPr>
              <a:t>Tasks</a:t>
            </a:r>
            <a:endParaRPr b="1" sz="2200">
              <a:solidFill>
                <a:srgbClr val="3530F4"/>
              </a:solidFill>
              <a:latin typeface="Lobster"/>
              <a:ea typeface="Lobster"/>
              <a:cs typeface="Lobster"/>
              <a:sym typeface="Lobste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42"/>
          <p:cNvSpPr txBox="1"/>
          <p:nvPr>
            <p:ph type="ctrTitle"/>
          </p:nvPr>
        </p:nvSpPr>
        <p:spPr>
          <a:xfrm>
            <a:off x="107500" y="86925"/>
            <a:ext cx="6472800" cy="3846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D313AA"/>
              </a:buClr>
              <a:buSzPts val="3600"/>
              <a:buFont typeface="Arial"/>
              <a:buNone/>
            </a:pPr>
            <a:r>
              <a:rPr b="1" lang="fa-IR" sz="2200">
                <a:solidFill>
                  <a:srgbClr val="D313AA"/>
                </a:solidFill>
                <a:latin typeface="Times New Roman"/>
                <a:ea typeface="Times New Roman"/>
                <a:cs typeface="Times New Roman"/>
                <a:sym typeface="Times New Roman"/>
              </a:rPr>
              <a:t>Solar wind data</a:t>
            </a:r>
            <a:endParaRPr b="1" sz="2200">
              <a:solidFill>
                <a:srgbClr val="3530F4"/>
              </a:solidFill>
              <a:latin typeface="Lobster"/>
              <a:ea typeface="Lobster"/>
              <a:cs typeface="Lobster"/>
              <a:sym typeface="Lobster"/>
            </a:endParaRPr>
          </a:p>
        </p:txBody>
      </p:sp>
      <p:sp>
        <p:nvSpPr>
          <p:cNvPr id="351" name="Google Shape;351;p42"/>
          <p:cNvSpPr/>
          <p:nvPr/>
        </p:nvSpPr>
        <p:spPr>
          <a:xfrm>
            <a:off x="107499" y="535763"/>
            <a:ext cx="8947500" cy="53700"/>
          </a:xfrm>
          <a:prstGeom prst="rect">
            <a:avLst/>
          </a:prstGeom>
          <a:gradFill>
            <a:gsLst>
              <a:gs pos="0">
                <a:srgbClr val="2D5C97"/>
              </a:gs>
              <a:gs pos="80000">
                <a:srgbClr val="3C7AC5"/>
              </a:gs>
              <a:gs pos="100000">
                <a:srgbClr val="397BC9"/>
              </a:gs>
            </a:gsLst>
            <a:lin ang="16200038" scaled="0"/>
          </a:gradFill>
          <a:ln>
            <a:noFill/>
          </a:ln>
          <a:effectLst>
            <a:outerShdw blurRad="44450" algn="ctr" dir="5400000" dist="27940">
              <a:srgbClr val="000000">
                <a:alpha val="31760"/>
              </a:srgbClr>
            </a:outerShdw>
          </a:effectLst>
        </p:spPr>
        <p:txBody>
          <a:bodyPr anchorCtr="0" anchor="ctr" bIns="45700" lIns="91425" spcFirstLastPara="1" rIns="91425" wrap="square" tIns="45700">
            <a:noAutofit/>
          </a:bodyPr>
          <a:lstStyle/>
          <a:p>
            <a:pPr indent="0" lvl="0" marL="0" marR="0" rtl="1" algn="ctr">
              <a:spcBef>
                <a:spcPts val="0"/>
              </a:spcBef>
              <a:spcAft>
                <a:spcPts val="0"/>
              </a:spcAft>
              <a:buNone/>
            </a:pPr>
            <a:r>
              <a:t/>
            </a:r>
            <a:endParaRPr b="0" i="0" sz="1800" u="none" cap="none" strike="noStrike">
              <a:solidFill>
                <a:srgbClr val="7F7F7F"/>
              </a:solidFill>
              <a:latin typeface="Calibri"/>
              <a:ea typeface="Calibri"/>
              <a:cs typeface="Calibri"/>
              <a:sym typeface="Calibri"/>
            </a:endParaRPr>
          </a:p>
        </p:txBody>
      </p:sp>
      <p:sp>
        <p:nvSpPr>
          <p:cNvPr id="352" name="Google Shape;352;p42"/>
          <p:cNvSpPr/>
          <p:nvPr/>
        </p:nvSpPr>
        <p:spPr>
          <a:xfrm>
            <a:off x="8328700" y="144625"/>
            <a:ext cx="726300" cy="289200"/>
          </a:xfrm>
          <a:prstGeom prst="roundRect">
            <a:avLst>
              <a:gd fmla="val 16667" name="adj"/>
            </a:avLst>
          </a:prstGeom>
          <a:blipFill rotWithShape="1">
            <a:blip r:embed="rId3">
              <a:alphaModFix/>
            </a:blip>
            <a:tile algn="tl" flip="none" tx="0" sx="100000" ty="0" sy="100000"/>
          </a:blip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Font typeface="Arial"/>
              <a:buNone/>
            </a:pPr>
            <a:r>
              <a:rPr b="1" lang="fa-IR" sz="2200">
                <a:solidFill>
                  <a:schemeClr val="dk1"/>
                </a:solidFill>
              </a:rPr>
              <a:t>6</a:t>
            </a:r>
            <a:endParaRPr b="1" i="0" sz="2200" u="none" cap="none" strike="noStrike">
              <a:solidFill>
                <a:schemeClr val="dk1"/>
              </a:solidFill>
              <a:latin typeface="Arial"/>
              <a:ea typeface="Arial"/>
              <a:cs typeface="Arial"/>
              <a:sym typeface="Arial"/>
            </a:endParaRPr>
          </a:p>
        </p:txBody>
      </p:sp>
      <p:pic>
        <p:nvPicPr>
          <p:cNvPr id="353" name="Google Shape;353;p42"/>
          <p:cNvPicPr preferRelativeResize="0"/>
          <p:nvPr/>
        </p:nvPicPr>
        <p:blipFill>
          <a:blip r:embed="rId4">
            <a:alphaModFix/>
          </a:blip>
          <a:stretch>
            <a:fillRect/>
          </a:stretch>
        </p:blipFill>
        <p:spPr>
          <a:xfrm>
            <a:off x="107500" y="1484400"/>
            <a:ext cx="3661233" cy="3560574"/>
          </a:xfrm>
          <a:prstGeom prst="rect">
            <a:avLst/>
          </a:prstGeom>
          <a:noFill/>
          <a:ln>
            <a:noFill/>
          </a:ln>
        </p:spPr>
      </p:pic>
      <p:pic>
        <p:nvPicPr>
          <p:cNvPr id="354" name="Google Shape;354;p42"/>
          <p:cNvPicPr preferRelativeResize="0"/>
          <p:nvPr/>
        </p:nvPicPr>
        <p:blipFill>
          <a:blip r:embed="rId5">
            <a:alphaModFix/>
          </a:blip>
          <a:stretch>
            <a:fillRect/>
          </a:stretch>
        </p:blipFill>
        <p:spPr>
          <a:xfrm>
            <a:off x="6855294" y="1579227"/>
            <a:ext cx="2199707" cy="3465725"/>
          </a:xfrm>
          <a:prstGeom prst="rect">
            <a:avLst/>
          </a:prstGeom>
          <a:noFill/>
          <a:ln>
            <a:noFill/>
          </a:ln>
        </p:spPr>
      </p:pic>
      <p:pic>
        <p:nvPicPr>
          <p:cNvPr id="355" name="Google Shape;355;p42"/>
          <p:cNvPicPr preferRelativeResize="0"/>
          <p:nvPr/>
        </p:nvPicPr>
        <p:blipFill>
          <a:blip r:embed="rId6">
            <a:alphaModFix/>
          </a:blip>
          <a:stretch>
            <a:fillRect/>
          </a:stretch>
        </p:blipFill>
        <p:spPr>
          <a:xfrm>
            <a:off x="107500" y="684300"/>
            <a:ext cx="7219950" cy="800100"/>
          </a:xfrm>
          <a:prstGeom prst="rect">
            <a:avLst/>
          </a:prstGeom>
          <a:noFill/>
          <a:ln>
            <a:noFill/>
          </a:ln>
        </p:spPr>
      </p:pic>
      <p:sp>
        <p:nvSpPr>
          <p:cNvPr id="356" name="Google Shape;356;p42"/>
          <p:cNvSpPr/>
          <p:nvPr/>
        </p:nvSpPr>
        <p:spPr>
          <a:xfrm>
            <a:off x="6535750" y="1138025"/>
            <a:ext cx="791700" cy="2892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42"/>
          <p:cNvSpPr/>
          <p:nvPr/>
        </p:nvSpPr>
        <p:spPr>
          <a:xfrm>
            <a:off x="1611425" y="773775"/>
            <a:ext cx="233100" cy="384600"/>
          </a:xfrm>
          <a:prstGeom prst="downArrow">
            <a:avLst>
              <a:gd fmla="val 50000" name="adj1"/>
              <a:gd fmla="val 50000" name="adj2"/>
            </a:avLst>
          </a:prstGeom>
          <a:solidFill>
            <a:srgbClr val="FFF2CC"/>
          </a:solid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43"/>
          <p:cNvSpPr txBox="1"/>
          <p:nvPr>
            <p:ph type="ctrTitle"/>
          </p:nvPr>
        </p:nvSpPr>
        <p:spPr>
          <a:xfrm>
            <a:off x="107500" y="86925"/>
            <a:ext cx="6472800" cy="3846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D313AA"/>
              </a:buClr>
              <a:buSzPts val="3600"/>
              <a:buFont typeface="Arial"/>
              <a:buNone/>
            </a:pPr>
            <a:r>
              <a:rPr b="1" lang="fa-IR" sz="2200">
                <a:solidFill>
                  <a:srgbClr val="D313AA"/>
                </a:solidFill>
                <a:latin typeface="Times New Roman"/>
                <a:ea typeface="Times New Roman"/>
                <a:cs typeface="Times New Roman"/>
                <a:sym typeface="Times New Roman"/>
              </a:rPr>
              <a:t>SuperMAG</a:t>
            </a:r>
            <a:endParaRPr b="1" sz="2200">
              <a:solidFill>
                <a:srgbClr val="3530F4"/>
              </a:solidFill>
              <a:latin typeface="Lobster"/>
              <a:ea typeface="Lobster"/>
              <a:cs typeface="Lobster"/>
              <a:sym typeface="Lobster"/>
            </a:endParaRPr>
          </a:p>
        </p:txBody>
      </p:sp>
      <p:sp>
        <p:nvSpPr>
          <p:cNvPr id="364" name="Google Shape;364;p43"/>
          <p:cNvSpPr/>
          <p:nvPr/>
        </p:nvSpPr>
        <p:spPr>
          <a:xfrm>
            <a:off x="107499" y="535763"/>
            <a:ext cx="8947500" cy="53700"/>
          </a:xfrm>
          <a:prstGeom prst="rect">
            <a:avLst/>
          </a:prstGeom>
          <a:gradFill>
            <a:gsLst>
              <a:gs pos="0">
                <a:srgbClr val="2D5C97"/>
              </a:gs>
              <a:gs pos="80000">
                <a:srgbClr val="3C7AC5"/>
              </a:gs>
              <a:gs pos="100000">
                <a:srgbClr val="397BC9"/>
              </a:gs>
            </a:gsLst>
            <a:lin ang="16200038" scaled="0"/>
          </a:gradFill>
          <a:ln>
            <a:noFill/>
          </a:ln>
          <a:effectLst>
            <a:outerShdw blurRad="44450" algn="ctr" dir="5400000" dist="27940">
              <a:srgbClr val="000000">
                <a:alpha val="31760"/>
              </a:srgbClr>
            </a:outerShdw>
          </a:effectLst>
        </p:spPr>
        <p:txBody>
          <a:bodyPr anchorCtr="0" anchor="ctr" bIns="45700" lIns="91425" spcFirstLastPara="1" rIns="91425" wrap="square" tIns="45700">
            <a:noAutofit/>
          </a:bodyPr>
          <a:lstStyle/>
          <a:p>
            <a:pPr indent="0" lvl="0" marL="0" marR="0" rtl="1" algn="ctr">
              <a:spcBef>
                <a:spcPts val="0"/>
              </a:spcBef>
              <a:spcAft>
                <a:spcPts val="0"/>
              </a:spcAft>
              <a:buNone/>
            </a:pPr>
            <a:r>
              <a:t/>
            </a:r>
            <a:endParaRPr b="0" i="0" sz="1800" u="none" cap="none" strike="noStrike">
              <a:solidFill>
                <a:srgbClr val="7F7F7F"/>
              </a:solidFill>
              <a:latin typeface="Calibri"/>
              <a:ea typeface="Calibri"/>
              <a:cs typeface="Calibri"/>
              <a:sym typeface="Calibri"/>
            </a:endParaRPr>
          </a:p>
        </p:txBody>
      </p:sp>
      <p:sp>
        <p:nvSpPr>
          <p:cNvPr id="365" name="Google Shape;365;p43"/>
          <p:cNvSpPr/>
          <p:nvPr/>
        </p:nvSpPr>
        <p:spPr>
          <a:xfrm>
            <a:off x="8328700" y="144625"/>
            <a:ext cx="726300" cy="289200"/>
          </a:xfrm>
          <a:prstGeom prst="roundRect">
            <a:avLst>
              <a:gd fmla="val 16667" name="adj"/>
            </a:avLst>
          </a:prstGeom>
          <a:blipFill rotWithShape="1">
            <a:blip r:embed="rId3">
              <a:alphaModFix/>
            </a:blip>
            <a:tile algn="tl" flip="none" tx="0" sx="100000" ty="0" sy="100000"/>
          </a:blip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Font typeface="Arial"/>
              <a:buNone/>
            </a:pPr>
            <a:r>
              <a:rPr b="1" lang="fa-IR" sz="2200">
                <a:solidFill>
                  <a:schemeClr val="dk1"/>
                </a:solidFill>
              </a:rPr>
              <a:t>7</a:t>
            </a:r>
            <a:endParaRPr b="1" i="0" sz="2200" u="none" cap="none" strike="noStrike">
              <a:solidFill>
                <a:schemeClr val="dk1"/>
              </a:solidFill>
              <a:latin typeface="Arial"/>
              <a:ea typeface="Arial"/>
              <a:cs typeface="Arial"/>
              <a:sym typeface="Arial"/>
            </a:endParaRPr>
          </a:p>
        </p:txBody>
      </p:sp>
      <p:pic>
        <p:nvPicPr>
          <p:cNvPr id="366" name="Google Shape;366;p43"/>
          <p:cNvPicPr preferRelativeResize="0"/>
          <p:nvPr/>
        </p:nvPicPr>
        <p:blipFill>
          <a:blip r:embed="rId4">
            <a:alphaModFix/>
          </a:blip>
          <a:stretch>
            <a:fillRect/>
          </a:stretch>
        </p:blipFill>
        <p:spPr>
          <a:xfrm>
            <a:off x="152400" y="741863"/>
            <a:ext cx="8839199" cy="1239381"/>
          </a:xfrm>
          <a:prstGeom prst="rect">
            <a:avLst/>
          </a:prstGeom>
          <a:noFill/>
          <a:ln>
            <a:noFill/>
          </a:ln>
        </p:spPr>
      </p:pic>
      <p:pic>
        <p:nvPicPr>
          <p:cNvPr id="367" name="Google Shape;367;p43"/>
          <p:cNvPicPr preferRelativeResize="0"/>
          <p:nvPr/>
        </p:nvPicPr>
        <p:blipFill>
          <a:blip r:embed="rId5">
            <a:alphaModFix/>
          </a:blip>
          <a:stretch>
            <a:fillRect/>
          </a:stretch>
        </p:blipFill>
        <p:spPr>
          <a:xfrm>
            <a:off x="152400" y="2133644"/>
            <a:ext cx="2601837" cy="2857456"/>
          </a:xfrm>
          <a:prstGeom prst="rect">
            <a:avLst/>
          </a:prstGeom>
          <a:noFill/>
          <a:ln>
            <a:noFill/>
          </a:ln>
        </p:spPr>
      </p:pic>
      <p:pic>
        <p:nvPicPr>
          <p:cNvPr id="368" name="Google Shape;368;p43"/>
          <p:cNvPicPr preferRelativeResize="0"/>
          <p:nvPr/>
        </p:nvPicPr>
        <p:blipFill>
          <a:blip r:embed="rId6">
            <a:alphaModFix/>
          </a:blip>
          <a:stretch>
            <a:fillRect/>
          </a:stretch>
        </p:blipFill>
        <p:spPr>
          <a:xfrm>
            <a:off x="2906637" y="2133644"/>
            <a:ext cx="3829050" cy="2038350"/>
          </a:xfrm>
          <a:prstGeom prst="rect">
            <a:avLst/>
          </a:prstGeom>
          <a:noFill/>
          <a:ln>
            <a:noFill/>
          </a:ln>
        </p:spPr>
      </p:pic>
      <p:sp>
        <p:nvSpPr>
          <p:cNvPr id="369" name="Google Shape;369;p43"/>
          <p:cNvSpPr/>
          <p:nvPr/>
        </p:nvSpPr>
        <p:spPr>
          <a:xfrm>
            <a:off x="1574400" y="955900"/>
            <a:ext cx="342300" cy="247800"/>
          </a:xfrm>
          <a:prstGeom prst="downArrow">
            <a:avLst>
              <a:gd fmla="val 50000" name="adj1"/>
              <a:gd fmla="val 50000" name="adj2"/>
            </a:avLst>
          </a:prstGeom>
          <a:solidFill>
            <a:srgbClr val="FFF2CC"/>
          </a:solid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43"/>
          <p:cNvSpPr/>
          <p:nvPr/>
        </p:nvSpPr>
        <p:spPr>
          <a:xfrm>
            <a:off x="1574400" y="1413100"/>
            <a:ext cx="342300" cy="247800"/>
          </a:xfrm>
          <a:prstGeom prst="downArrow">
            <a:avLst>
              <a:gd fmla="val 50000" name="adj1"/>
              <a:gd fmla="val 50000" name="adj2"/>
            </a:avLst>
          </a:prstGeom>
          <a:solidFill>
            <a:srgbClr val="FFF2CC"/>
          </a:solid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43"/>
          <p:cNvSpPr/>
          <p:nvPr/>
        </p:nvSpPr>
        <p:spPr>
          <a:xfrm>
            <a:off x="2107800" y="955900"/>
            <a:ext cx="342300" cy="247800"/>
          </a:xfrm>
          <a:prstGeom prst="downArrow">
            <a:avLst>
              <a:gd fmla="val 50000" name="adj1"/>
              <a:gd fmla="val 50000" name="adj2"/>
            </a:avLst>
          </a:prstGeom>
          <a:solidFill>
            <a:srgbClr val="FFF2CC"/>
          </a:solid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43"/>
          <p:cNvSpPr/>
          <p:nvPr/>
        </p:nvSpPr>
        <p:spPr>
          <a:xfrm>
            <a:off x="2107800" y="1413100"/>
            <a:ext cx="342300" cy="247800"/>
          </a:xfrm>
          <a:prstGeom prst="downArrow">
            <a:avLst>
              <a:gd fmla="val 50000" name="adj1"/>
              <a:gd fmla="val 50000" name="adj2"/>
            </a:avLst>
          </a:prstGeom>
          <a:solidFill>
            <a:srgbClr val="FFF2CC"/>
          </a:solid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43"/>
          <p:cNvSpPr/>
          <p:nvPr/>
        </p:nvSpPr>
        <p:spPr>
          <a:xfrm>
            <a:off x="8269675" y="1145325"/>
            <a:ext cx="684900" cy="735900"/>
          </a:xfrm>
          <a:prstGeom prst="roundRect">
            <a:avLst>
              <a:gd fmla="val 16667" name="adj"/>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43"/>
          <p:cNvSpPr/>
          <p:nvPr/>
        </p:nvSpPr>
        <p:spPr>
          <a:xfrm>
            <a:off x="3009625" y="4103200"/>
            <a:ext cx="5945100" cy="887700"/>
          </a:xfrm>
          <a:prstGeom prst="roundRect">
            <a:avLst>
              <a:gd fmla="val 16667" name="adj"/>
            </a:avLst>
          </a:prstGeom>
          <a:solidFill>
            <a:srgbClr val="FFF2CC"/>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1000"/>
              </a:spcBef>
              <a:spcAft>
                <a:spcPts val="0"/>
              </a:spcAft>
              <a:buNone/>
            </a:pPr>
            <a:r>
              <a:rPr b="1" lang="fa-IR">
                <a:solidFill>
                  <a:schemeClr val="dk1"/>
                </a:solidFill>
                <a:latin typeface="Calibri"/>
                <a:ea typeface="Calibri"/>
                <a:cs typeface="Calibri"/>
                <a:sym typeface="Calibri"/>
              </a:rPr>
              <a:t>Dealing with missing values</a:t>
            </a:r>
            <a:r>
              <a:rPr lang="fa-IR">
                <a:solidFill>
                  <a:schemeClr val="dk1"/>
                </a:solidFill>
                <a:latin typeface="Calibri"/>
                <a:ea typeface="Calibri"/>
                <a:cs typeface="Calibri"/>
                <a:sym typeface="Calibri"/>
              </a:rPr>
              <a:t>:	</a:t>
            </a:r>
            <a:endParaRPr>
              <a:solidFill>
                <a:schemeClr val="dk1"/>
              </a:solidFill>
              <a:latin typeface="Calibri"/>
              <a:ea typeface="Calibri"/>
              <a:cs typeface="Calibri"/>
              <a:sym typeface="Calibri"/>
            </a:endParaRPr>
          </a:p>
          <a:p>
            <a:pPr indent="0" lvl="0" marL="0" rtl="0" algn="l">
              <a:spcBef>
                <a:spcPts val="1000"/>
              </a:spcBef>
              <a:spcAft>
                <a:spcPts val="0"/>
              </a:spcAft>
              <a:buClr>
                <a:schemeClr val="dk1"/>
              </a:buClr>
              <a:buSzPts val="1100"/>
              <a:buFont typeface="Arial"/>
              <a:buNone/>
            </a:pPr>
            <a:r>
              <a:rPr lang="fa-IR">
                <a:solidFill>
                  <a:schemeClr val="dk1"/>
                </a:solidFill>
                <a:latin typeface="Calibri"/>
                <a:ea typeface="Calibri"/>
                <a:cs typeface="Calibri"/>
                <a:sym typeface="Calibri"/>
              </a:rPr>
              <a:t>As the data is time-series data, it would be better not to drop missing values. Instead we can fill NAs with median.</a:t>
            </a:r>
            <a:endParaRPr>
              <a:solidFill>
                <a:schemeClr val="dk1"/>
              </a:solidFill>
              <a:latin typeface="Calibri"/>
              <a:ea typeface="Calibri"/>
              <a:cs typeface="Calibri"/>
              <a:sym typeface="Calibri"/>
            </a:endParaRPr>
          </a:p>
          <a:p>
            <a:pPr indent="0" lvl="0" marL="0" rtl="0" algn="l">
              <a:spcBef>
                <a:spcPts val="0"/>
              </a:spcBef>
              <a:spcAft>
                <a:spcPts val="0"/>
              </a:spcAft>
              <a:buNone/>
            </a:pPr>
            <a:r>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44"/>
          <p:cNvSpPr txBox="1"/>
          <p:nvPr>
            <p:ph type="ctrTitle"/>
          </p:nvPr>
        </p:nvSpPr>
        <p:spPr>
          <a:xfrm>
            <a:off x="107500" y="86925"/>
            <a:ext cx="6472800" cy="3846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D313AA"/>
              </a:buClr>
              <a:buSzPts val="3600"/>
              <a:buFont typeface="Arial"/>
              <a:buNone/>
            </a:pPr>
            <a:r>
              <a:rPr b="1" lang="fa-IR" sz="2200">
                <a:solidFill>
                  <a:srgbClr val="D313AA"/>
                </a:solidFill>
                <a:latin typeface="Times New Roman"/>
                <a:ea typeface="Times New Roman"/>
                <a:cs typeface="Times New Roman"/>
                <a:sym typeface="Times New Roman"/>
              </a:rPr>
              <a:t>Comparison</a:t>
            </a:r>
            <a:endParaRPr b="1" sz="2200">
              <a:solidFill>
                <a:srgbClr val="3530F4"/>
              </a:solidFill>
              <a:latin typeface="Lobster"/>
              <a:ea typeface="Lobster"/>
              <a:cs typeface="Lobster"/>
              <a:sym typeface="Lobster"/>
            </a:endParaRPr>
          </a:p>
        </p:txBody>
      </p:sp>
      <p:sp>
        <p:nvSpPr>
          <p:cNvPr id="381" name="Google Shape;381;p44"/>
          <p:cNvSpPr/>
          <p:nvPr/>
        </p:nvSpPr>
        <p:spPr>
          <a:xfrm>
            <a:off x="107499" y="535763"/>
            <a:ext cx="8947500" cy="53700"/>
          </a:xfrm>
          <a:prstGeom prst="rect">
            <a:avLst/>
          </a:prstGeom>
          <a:gradFill>
            <a:gsLst>
              <a:gs pos="0">
                <a:srgbClr val="2D5C97"/>
              </a:gs>
              <a:gs pos="80000">
                <a:srgbClr val="3C7AC5"/>
              </a:gs>
              <a:gs pos="100000">
                <a:srgbClr val="397BC9"/>
              </a:gs>
            </a:gsLst>
            <a:lin ang="16200038" scaled="0"/>
          </a:gradFill>
          <a:ln>
            <a:noFill/>
          </a:ln>
          <a:effectLst>
            <a:outerShdw blurRad="44450" algn="ctr" dir="5400000" dist="27940">
              <a:srgbClr val="000000">
                <a:alpha val="31760"/>
              </a:srgbClr>
            </a:outerShdw>
          </a:effectLst>
        </p:spPr>
        <p:txBody>
          <a:bodyPr anchorCtr="0" anchor="ctr" bIns="45700" lIns="91425" spcFirstLastPara="1" rIns="91425" wrap="square" tIns="45700">
            <a:noAutofit/>
          </a:bodyPr>
          <a:lstStyle/>
          <a:p>
            <a:pPr indent="0" lvl="0" marL="0" marR="0" rtl="1" algn="ctr">
              <a:spcBef>
                <a:spcPts val="0"/>
              </a:spcBef>
              <a:spcAft>
                <a:spcPts val="0"/>
              </a:spcAft>
              <a:buNone/>
            </a:pPr>
            <a:r>
              <a:t/>
            </a:r>
            <a:endParaRPr b="0" i="0" sz="1800" u="none" cap="none" strike="noStrike">
              <a:solidFill>
                <a:srgbClr val="7F7F7F"/>
              </a:solidFill>
              <a:latin typeface="Calibri"/>
              <a:ea typeface="Calibri"/>
              <a:cs typeface="Calibri"/>
              <a:sym typeface="Calibri"/>
            </a:endParaRPr>
          </a:p>
        </p:txBody>
      </p:sp>
      <p:sp>
        <p:nvSpPr>
          <p:cNvPr id="382" name="Google Shape;382;p44"/>
          <p:cNvSpPr/>
          <p:nvPr/>
        </p:nvSpPr>
        <p:spPr>
          <a:xfrm>
            <a:off x="8328700" y="144625"/>
            <a:ext cx="726300" cy="289200"/>
          </a:xfrm>
          <a:prstGeom prst="roundRect">
            <a:avLst>
              <a:gd fmla="val 16667" name="adj"/>
            </a:avLst>
          </a:prstGeom>
          <a:blipFill rotWithShape="1">
            <a:blip r:embed="rId3">
              <a:alphaModFix/>
            </a:blip>
            <a:tile algn="tl" flip="none" tx="0" sx="100000" ty="0" sy="100000"/>
          </a:blip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Font typeface="Arial"/>
              <a:buNone/>
            </a:pPr>
            <a:r>
              <a:rPr b="1" lang="fa-IR" sz="2200">
                <a:solidFill>
                  <a:schemeClr val="dk1"/>
                </a:solidFill>
              </a:rPr>
              <a:t>8</a:t>
            </a:r>
            <a:endParaRPr b="1" i="0" sz="2200" u="none" cap="none" strike="noStrike">
              <a:solidFill>
                <a:schemeClr val="dk1"/>
              </a:solidFill>
              <a:latin typeface="Arial"/>
              <a:ea typeface="Arial"/>
              <a:cs typeface="Arial"/>
              <a:sym typeface="Arial"/>
            </a:endParaRPr>
          </a:p>
        </p:txBody>
      </p:sp>
      <p:pic>
        <p:nvPicPr>
          <p:cNvPr id="383" name="Google Shape;383;p44"/>
          <p:cNvPicPr preferRelativeResize="0"/>
          <p:nvPr/>
        </p:nvPicPr>
        <p:blipFill>
          <a:blip r:embed="rId4">
            <a:alphaModFix/>
          </a:blip>
          <a:stretch>
            <a:fillRect/>
          </a:stretch>
        </p:blipFill>
        <p:spPr>
          <a:xfrm>
            <a:off x="107500" y="2719725"/>
            <a:ext cx="8947499" cy="2319700"/>
          </a:xfrm>
          <a:prstGeom prst="rect">
            <a:avLst/>
          </a:prstGeom>
          <a:noFill/>
          <a:ln>
            <a:noFill/>
          </a:ln>
        </p:spPr>
      </p:pic>
      <p:sp>
        <p:nvSpPr>
          <p:cNvPr id="384" name="Google Shape;384;p44"/>
          <p:cNvSpPr/>
          <p:nvPr/>
        </p:nvSpPr>
        <p:spPr>
          <a:xfrm>
            <a:off x="2064775" y="2957525"/>
            <a:ext cx="667800" cy="2051100"/>
          </a:xfrm>
          <a:prstGeom prst="roundRect">
            <a:avLst>
              <a:gd fmla="val 16667" name="adj"/>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45"/>
          <p:cNvSpPr txBox="1"/>
          <p:nvPr>
            <p:ph type="ctrTitle"/>
          </p:nvPr>
        </p:nvSpPr>
        <p:spPr>
          <a:xfrm>
            <a:off x="107500" y="86925"/>
            <a:ext cx="6472800" cy="3846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D313AA"/>
              </a:buClr>
              <a:buSzPts val="3600"/>
              <a:buFont typeface="Arial"/>
              <a:buNone/>
            </a:pPr>
            <a:r>
              <a:rPr b="1" lang="fa-IR" sz="2200">
                <a:solidFill>
                  <a:srgbClr val="D313AA"/>
                </a:solidFill>
                <a:latin typeface="Times New Roman"/>
                <a:ea typeface="Times New Roman"/>
                <a:cs typeface="Times New Roman"/>
                <a:sym typeface="Times New Roman"/>
              </a:rPr>
              <a:t>Data issue example</a:t>
            </a:r>
            <a:endParaRPr b="1" sz="2200">
              <a:solidFill>
                <a:srgbClr val="3530F4"/>
              </a:solidFill>
              <a:latin typeface="Lobster"/>
              <a:ea typeface="Lobster"/>
              <a:cs typeface="Lobster"/>
              <a:sym typeface="Lobster"/>
            </a:endParaRPr>
          </a:p>
        </p:txBody>
      </p:sp>
      <p:sp>
        <p:nvSpPr>
          <p:cNvPr id="391" name="Google Shape;391;p45"/>
          <p:cNvSpPr/>
          <p:nvPr/>
        </p:nvSpPr>
        <p:spPr>
          <a:xfrm>
            <a:off x="107499" y="535763"/>
            <a:ext cx="8947500" cy="53700"/>
          </a:xfrm>
          <a:prstGeom prst="rect">
            <a:avLst/>
          </a:prstGeom>
          <a:gradFill>
            <a:gsLst>
              <a:gs pos="0">
                <a:srgbClr val="2D5C97"/>
              </a:gs>
              <a:gs pos="80000">
                <a:srgbClr val="3C7AC5"/>
              </a:gs>
              <a:gs pos="100000">
                <a:srgbClr val="397BC9"/>
              </a:gs>
            </a:gsLst>
            <a:lin ang="16200038" scaled="0"/>
          </a:gradFill>
          <a:ln>
            <a:noFill/>
          </a:ln>
          <a:effectLst>
            <a:outerShdw blurRad="44450" algn="ctr" dir="5400000" dist="27940">
              <a:srgbClr val="000000">
                <a:alpha val="31760"/>
              </a:srgbClr>
            </a:outerShdw>
          </a:effectLst>
        </p:spPr>
        <p:txBody>
          <a:bodyPr anchorCtr="0" anchor="ctr" bIns="45700" lIns="91425" spcFirstLastPara="1" rIns="91425" wrap="square" tIns="45700">
            <a:noAutofit/>
          </a:bodyPr>
          <a:lstStyle/>
          <a:p>
            <a:pPr indent="0" lvl="0" marL="0" marR="0" rtl="1" algn="ctr">
              <a:spcBef>
                <a:spcPts val="0"/>
              </a:spcBef>
              <a:spcAft>
                <a:spcPts val="0"/>
              </a:spcAft>
              <a:buNone/>
            </a:pPr>
            <a:r>
              <a:t/>
            </a:r>
            <a:endParaRPr b="0" i="0" sz="1800" u="none" cap="none" strike="noStrike">
              <a:solidFill>
                <a:srgbClr val="7F7F7F"/>
              </a:solidFill>
              <a:latin typeface="Calibri"/>
              <a:ea typeface="Calibri"/>
              <a:cs typeface="Calibri"/>
              <a:sym typeface="Calibri"/>
            </a:endParaRPr>
          </a:p>
        </p:txBody>
      </p:sp>
      <p:sp>
        <p:nvSpPr>
          <p:cNvPr id="392" name="Google Shape;392;p45"/>
          <p:cNvSpPr/>
          <p:nvPr/>
        </p:nvSpPr>
        <p:spPr>
          <a:xfrm>
            <a:off x="8328700" y="144625"/>
            <a:ext cx="726300" cy="289200"/>
          </a:xfrm>
          <a:prstGeom prst="roundRect">
            <a:avLst>
              <a:gd fmla="val 16667" name="adj"/>
            </a:avLst>
          </a:prstGeom>
          <a:blipFill rotWithShape="1">
            <a:blip r:embed="rId3">
              <a:alphaModFix/>
            </a:blip>
            <a:tile algn="tl" flip="none" tx="0" sx="100000" ty="0" sy="100000"/>
          </a:blip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Font typeface="Arial"/>
              <a:buNone/>
            </a:pPr>
            <a:r>
              <a:rPr b="1" lang="fa-IR" sz="2200">
                <a:solidFill>
                  <a:schemeClr val="dk1"/>
                </a:solidFill>
              </a:rPr>
              <a:t>9</a:t>
            </a:r>
            <a:endParaRPr b="1" i="0" sz="2200" u="none" cap="none" strike="noStrike">
              <a:solidFill>
                <a:schemeClr val="dk1"/>
              </a:solidFill>
              <a:latin typeface="Arial"/>
              <a:ea typeface="Arial"/>
              <a:cs typeface="Arial"/>
              <a:sym typeface="Arial"/>
            </a:endParaRPr>
          </a:p>
        </p:txBody>
      </p:sp>
      <p:pic>
        <p:nvPicPr>
          <p:cNvPr id="393" name="Google Shape;393;p45"/>
          <p:cNvPicPr preferRelativeResize="0"/>
          <p:nvPr/>
        </p:nvPicPr>
        <p:blipFill>
          <a:blip r:embed="rId4">
            <a:alphaModFix/>
          </a:blip>
          <a:stretch>
            <a:fillRect/>
          </a:stretch>
        </p:blipFill>
        <p:spPr>
          <a:xfrm>
            <a:off x="107500" y="1694325"/>
            <a:ext cx="5099732" cy="3361075"/>
          </a:xfrm>
          <a:prstGeom prst="rect">
            <a:avLst/>
          </a:prstGeom>
          <a:noFill/>
          <a:ln>
            <a:noFill/>
          </a:ln>
        </p:spPr>
      </p:pic>
      <p:pic>
        <p:nvPicPr>
          <p:cNvPr id="394" name="Google Shape;394;p45"/>
          <p:cNvPicPr preferRelativeResize="0"/>
          <p:nvPr/>
        </p:nvPicPr>
        <p:blipFill>
          <a:blip r:embed="rId5">
            <a:alphaModFix/>
          </a:blip>
          <a:stretch>
            <a:fillRect/>
          </a:stretch>
        </p:blipFill>
        <p:spPr>
          <a:xfrm>
            <a:off x="107500" y="653725"/>
            <a:ext cx="8947499" cy="1040597"/>
          </a:xfrm>
          <a:prstGeom prst="rect">
            <a:avLst/>
          </a:prstGeom>
          <a:noFill/>
          <a:ln>
            <a:noFill/>
          </a:ln>
        </p:spPr>
      </p:pic>
      <p:sp>
        <p:nvSpPr>
          <p:cNvPr id="395" name="Google Shape;395;p45"/>
          <p:cNvSpPr/>
          <p:nvPr/>
        </p:nvSpPr>
        <p:spPr>
          <a:xfrm>
            <a:off x="3137525" y="951550"/>
            <a:ext cx="417900" cy="180000"/>
          </a:xfrm>
          <a:prstGeom prst="roundRect">
            <a:avLst>
              <a:gd fmla="val 16667" name="adj"/>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45"/>
          <p:cNvSpPr/>
          <p:nvPr/>
        </p:nvSpPr>
        <p:spPr>
          <a:xfrm>
            <a:off x="139525" y="3212775"/>
            <a:ext cx="3904500" cy="180000"/>
          </a:xfrm>
          <a:prstGeom prst="roundRect">
            <a:avLst>
              <a:gd fmla="val 16667" name="adj"/>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p46"/>
          <p:cNvSpPr txBox="1"/>
          <p:nvPr>
            <p:ph type="ctrTitle"/>
          </p:nvPr>
        </p:nvSpPr>
        <p:spPr>
          <a:xfrm>
            <a:off x="107500" y="86925"/>
            <a:ext cx="6472800" cy="3846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D313AA"/>
              </a:buClr>
              <a:buSzPts val="3600"/>
              <a:buFont typeface="Arial"/>
              <a:buNone/>
            </a:pPr>
            <a:r>
              <a:rPr b="1" lang="fa-IR" sz="2200">
                <a:solidFill>
                  <a:srgbClr val="D313AA"/>
                </a:solidFill>
                <a:latin typeface="Times New Roman"/>
                <a:ea typeface="Times New Roman"/>
                <a:cs typeface="Times New Roman"/>
                <a:sym typeface="Times New Roman"/>
              </a:rPr>
              <a:t>Concepts</a:t>
            </a:r>
            <a:endParaRPr b="1" sz="2200">
              <a:solidFill>
                <a:srgbClr val="3530F4"/>
              </a:solidFill>
              <a:latin typeface="Lobster"/>
              <a:ea typeface="Lobster"/>
              <a:cs typeface="Lobster"/>
              <a:sym typeface="Lobster"/>
            </a:endParaRPr>
          </a:p>
        </p:txBody>
      </p:sp>
      <p:sp>
        <p:nvSpPr>
          <p:cNvPr id="403" name="Google Shape;403;p46"/>
          <p:cNvSpPr/>
          <p:nvPr/>
        </p:nvSpPr>
        <p:spPr>
          <a:xfrm>
            <a:off x="107499" y="535763"/>
            <a:ext cx="8947500" cy="53700"/>
          </a:xfrm>
          <a:prstGeom prst="rect">
            <a:avLst/>
          </a:prstGeom>
          <a:gradFill>
            <a:gsLst>
              <a:gs pos="0">
                <a:srgbClr val="2D5C97"/>
              </a:gs>
              <a:gs pos="80000">
                <a:srgbClr val="3C7AC5"/>
              </a:gs>
              <a:gs pos="100000">
                <a:srgbClr val="397BC9"/>
              </a:gs>
            </a:gsLst>
            <a:lin ang="16200038" scaled="0"/>
          </a:gradFill>
          <a:ln>
            <a:noFill/>
          </a:ln>
          <a:effectLst>
            <a:outerShdw blurRad="44450" algn="ctr" dir="5400000" dist="27940">
              <a:srgbClr val="000000">
                <a:alpha val="31760"/>
              </a:srgbClr>
            </a:outerShdw>
          </a:effectLst>
        </p:spPr>
        <p:txBody>
          <a:bodyPr anchorCtr="0" anchor="ctr" bIns="45700" lIns="91425" spcFirstLastPara="1" rIns="91425" wrap="square" tIns="45700">
            <a:noAutofit/>
          </a:bodyPr>
          <a:lstStyle/>
          <a:p>
            <a:pPr indent="0" lvl="0" marL="0" marR="0" rtl="1" algn="ctr">
              <a:spcBef>
                <a:spcPts val="0"/>
              </a:spcBef>
              <a:spcAft>
                <a:spcPts val="0"/>
              </a:spcAft>
              <a:buNone/>
            </a:pPr>
            <a:r>
              <a:t/>
            </a:r>
            <a:endParaRPr b="0" i="0" sz="1800" u="none" cap="none" strike="noStrike">
              <a:solidFill>
                <a:srgbClr val="7F7F7F"/>
              </a:solidFill>
              <a:latin typeface="Calibri"/>
              <a:ea typeface="Calibri"/>
              <a:cs typeface="Calibri"/>
              <a:sym typeface="Calibri"/>
            </a:endParaRPr>
          </a:p>
        </p:txBody>
      </p:sp>
      <p:sp>
        <p:nvSpPr>
          <p:cNvPr id="404" name="Google Shape;404;p46"/>
          <p:cNvSpPr/>
          <p:nvPr/>
        </p:nvSpPr>
        <p:spPr>
          <a:xfrm>
            <a:off x="8328700" y="144625"/>
            <a:ext cx="726300" cy="289200"/>
          </a:xfrm>
          <a:prstGeom prst="roundRect">
            <a:avLst>
              <a:gd fmla="val 16667" name="adj"/>
            </a:avLst>
          </a:prstGeom>
          <a:blipFill rotWithShape="1">
            <a:blip r:embed="rId3">
              <a:alphaModFix/>
            </a:blip>
            <a:tile algn="tl" flip="none" tx="0" sx="100000" ty="0" sy="100000"/>
          </a:blip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Font typeface="Arial"/>
              <a:buNone/>
            </a:pPr>
            <a:r>
              <a:rPr b="1" lang="fa-IR" sz="2200">
                <a:solidFill>
                  <a:schemeClr val="dk1"/>
                </a:solidFill>
              </a:rPr>
              <a:t>10</a:t>
            </a:r>
            <a:endParaRPr b="1" i="0" sz="2200" u="none" cap="none" strike="noStrike">
              <a:solidFill>
                <a:schemeClr val="dk1"/>
              </a:solidFill>
              <a:latin typeface="Arial"/>
              <a:ea typeface="Arial"/>
              <a:cs typeface="Arial"/>
              <a:sym typeface="Arial"/>
            </a:endParaRPr>
          </a:p>
        </p:txBody>
      </p:sp>
      <p:pic>
        <p:nvPicPr>
          <p:cNvPr id="405" name="Google Shape;405;p46"/>
          <p:cNvPicPr preferRelativeResize="0"/>
          <p:nvPr/>
        </p:nvPicPr>
        <p:blipFill>
          <a:blip r:embed="rId4">
            <a:alphaModFix/>
          </a:blip>
          <a:stretch>
            <a:fillRect/>
          </a:stretch>
        </p:blipFill>
        <p:spPr>
          <a:xfrm>
            <a:off x="152400" y="741863"/>
            <a:ext cx="4219575" cy="389572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sp>
        <p:nvSpPr>
          <p:cNvPr id="411" name="Google Shape;411;p47"/>
          <p:cNvSpPr txBox="1"/>
          <p:nvPr>
            <p:ph type="ctrTitle"/>
          </p:nvPr>
        </p:nvSpPr>
        <p:spPr>
          <a:xfrm>
            <a:off x="107500" y="86925"/>
            <a:ext cx="6472800" cy="3846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D313AA"/>
              </a:buClr>
              <a:buSzPts val="3600"/>
              <a:buFont typeface="Arial"/>
              <a:buNone/>
            </a:pPr>
            <a:r>
              <a:rPr b="1" lang="fa-IR" sz="2200">
                <a:solidFill>
                  <a:srgbClr val="D313AA"/>
                </a:solidFill>
                <a:latin typeface="Times New Roman"/>
                <a:ea typeface="Times New Roman"/>
                <a:cs typeface="Times New Roman"/>
                <a:sym typeface="Times New Roman"/>
              </a:rPr>
              <a:t>High Fidelity </a:t>
            </a:r>
            <a:r>
              <a:rPr b="1" lang="fa-IR" sz="2200">
                <a:latin typeface="Times New Roman"/>
                <a:ea typeface="Times New Roman"/>
                <a:cs typeface="Times New Roman"/>
                <a:sym typeface="Times New Roman"/>
              </a:rPr>
              <a:t>vs.</a:t>
            </a:r>
            <a:r>
              <a:rPr b="1" lang="fa-IR" sz="2200">
                <a:solidFill>
                  <a:srgbClr val="D313AA"/>
                </a:solidFill>
                <a:latin typeface="Times New Roman"/>
                <a:ea typeface="Times New Roman"/>
                <a:cs typeface="Times New Roman"/>
                <a:sym typeface="Times New Roman"/>
              </a:rPr>
              <a:t> Low Fidelity </a:t>
            </a:r>
            <a:r>
              <a:rPr b="1" lang="fa-IR" sz="2200">
                <a:latin typeface="Times New Roman"/>
                <a:ea typeface="Times New Roman"/>
                <a:cs typeface="Times New Roman"/>
                <a:sym typeface="Times New Roman"/>
              </a:rPr>
              <a:t>|</a:t>
            </a:r>
            <a:r>
              <a:rPr b="1" lang="fa-IR" sz="2200">
                <a:solidFill>
                  <a:srgbClr val="D313AA"/>
                </a:solidFill>
                <a:latin typeface="Times New Roman"/>
                <a:ea typeface="Times New Roman"/>
                <a:cs typeface="Times New Roman"/>
                <a:sym typeface="Times New Roman"/>
              </a:rPr>
              <a:t> </a:t>
            </a:r>
            <a:r>
              <a:rPr b="1" lang="fa-IR" sz="2200">
                <a:solidFill>
                  <a:srgbClr val="0000FF"/>
                </a:solidFill>
                <a:latin typeface="Times New Roman"/>
                <a:ea typeface="Times New Roman"/>
                <a:cs typeface="Times New Roman"/>
                <a:sym typeface="Times New Roman"/>
              </a:rPr>
              <a:t>Question?</a:t>
            </a:r>
            <a:endParaRPr b="1" sz="2200">
              <a:solidFill>
                <a:srgbClr val="0000FF"/>
              </a:solidFill>
              <a:latin typeface="Lobster"/>
              <a:ea typeface="Lobster"/>
              <a:cs typeface="Lobster"/>
              <a:sym typeface="Lobster"/>
            </a:endParaRPr>
          </a:p>
        </p:txBody>
      </p:sp>
      <p:sp>
        <p:nvSpPr>
          <p:cNvPr id="412" name="Google Shape;412;p47"/>
          <p:cNvSpPr/>
          <p:nvPr/>
        </p:nvSpPr>
        <p:spPr>
          <a:xfrm>
            <a:off x="107499" y="535763"/>
            <a:ext cx="8947500" cy="53700"/>
          </a:xfrm>
          <a:prstGeom prst="rect">
            <a:avLst/>
          </a:prstGeom>
          <a:gradFill>
            <a:gsLst>
              <a:gs pos="0">
                <a:srgbClr val="2D5C97"/>
              </a:gs>
              <a:gs pos="80000">
                <a:srgbClr val="3C7AC5"/>
              </a:gs>
              <a:gs pos="100000">
                <a:srgbClr val="397BC9"/>
              </a:gs>
            </a:gsLst>
            <a:lin ang="16200038" scaled="0"/>
          </a:gradFill>
          <a:ln>
            <a:noFill/>
          </a:ln>
          <a:effectLst>
            <a:outerShdw blurRad="44450" algn="ctr" dir="5400000" dist="27940">
              <a:srgbClr val="000000">
                <a:alpha val="31760"/>
              </a:srgbClr>
            </a:outerShdw>
          </a:effectLst>
        </p:spPr>
        <p:txBody>
          <a:bodyPr anchorCtr="0" anchor="ctr" bIns="45700" lIns="91425" spcFirstLastPara="1" rIns="91425" wrap="square" tIns="45700">
            <a:noAutofit/>
          </a:bodyPr>
          <a:lstStyle/>
          <a:p>
            <a:pPr indent="0" lvl="0" marL="0" marR="0" rtl="1" algn="ctr">
              <a:spcBef>
                <a:spcPts val="0"/>
              </a:spcBef>
              <a:spcAft>
                <a:spcPts val="0"/>
              </a:spcAft>
              <a:buNone/>
            </a:pPr>
            <a:r>
              <a:t/>
            </a:r>
            <a:endParaRPr b="0" i="0" sz="1800" u="none" cap="none" strike="noStrike">
              <a:solidFill>
                <a:srgbClr val="7F7F7F"/>
              </a:solidFill>
              <a:latin typeface="Calibri"/>
              <a:ea typeface="Calibri"/>
              <a:cs typeface="Calibri"/>
              <a:sym typeface="Calibri"/>
            </a:endParaRPr>
          </a:p>
        </p:txBody>
      </p:sp>
      <p:sp>
        <p:nvSpPr>
          <p:cNvPr id="413" name="Google Shape;413;p47"/>
          <p:cNvSpPr/>
          <p:nvPr/>
        </p:nvSpPr>
        <p:spPr>
          <a:xfrm>
            <a:off x="8328700" y="144625"/>
            <a:ext cx="726300" cy="289200"/>
          </a:xfrm>
          <a:prstGeom prst="roundRect">
            <a:avLst>
              <a:gd fmla="val 16667" name="adj"/>
            </a:avLst>
          </a:prstGeom>
          <a:blipFill rotWithShape="1">
            <a:blip r:embed="rId3">
              <a:alphaModFix/>
            </a:blip>
            <a:tile algn="tl" flip="none" tx="0" sx="100000" ty="0" sy="100000"/>
          </a:blip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Font typeface="Arial"/>
              <a:buNone/>
            </a:pPr>
            <a:r>
              <a:rPr b="1" lang="fa-IR" sz="2200">
                <a:solidFill>
                  <a:schemeClr val="dk1"/>
                </a:solidFill>
              </a:rPr>
              <a:t>11</a:t>
            </a:r>
            <a:endParaRPr b="1" i="0" sz="2200" u="none" cap="none" strike="noStrike">
              <a:solidFill>
                <a:schemeClr val="dk1"/>
              </a:solidFill>
              <a:latin typeface="Arial"/>
              <a:ea typeface="Arial"/>
              <a:cs typeface="Arial"/>
              <a:sym typeface="Arial"/>
            </a:endParaRPr>
          </a:p>
        </p:txBody>
      </p:sp>
      <p:pic>
        <p:nvPicPr>
          <p:cNvPr id="414" name="Google Shape;414;p47"/>
          <p:cNvPicPr preferRelativeResize="0"/>
          <p:nvPr/>
        </p:nvPicPr>
        <p:blipFill>
          <a:blip r:embed="rId4">
            <a:alphaModFix/>
          </a:blip>
          <a:stretch>
            <a:fillRect/>
          </a:stretch>
        </p:blipFill>
        <p:spPr>
          <a:xfrm>
            <a:off x="107500" y="653725"/>
            <a:ext cx="6914329" cy="4408100"/>
          </a:xfrm>
          <a:prstGeom prst="rect">
            <a:avLst/>
          </a:prstGeom>
          <a:noFill/>
          <a:ln>
            <a:noFill/>
          </a:ln>
        </p:spPr>
      </p:pic>
      <p:sp>
        <p:nvSpPr>
          <p:cNvPr id="415" name="Google Shape;415;p47"/>
          <p:cNvSpPr/>
          <p:nvPr/>
        </p:nvSpPr>
        <p:spPr>
          <a:xfrm>
            <a:off x="160725" y="1498050"/>
            <a:ext cx="1408200" cy="289200"/>
          </a:xfrm>
          <a:prstGeom prst="roundRect">
            <a:avLst>
              <a:gd fmla="val 16667" name="adj"/>
            </a:avLst>
          </a:prstGeom>
          <a:noFill/>
          <a:ln cap="flat" cmpd="sng" w="762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sp>
        <p:nvSpPr>
          <p:cNvPr id="421" name="Google Shape;421;p48"/>
          <p:cNvSpPr txBox="1"/>
          <p:nvPr>
            <p:ph type="ctrTitle"/>
          </p:nvPr>
        </p:nvSpPr>
        <p:spPr>
          <a:xfrm>
            <a:off x="107500" y="86925"/>
            <a:ext cx="6472800" cy="3846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D313AA"/>
              </a:buClr>
              <a:buSzPts val="3600"/>
              <a:buFont typeface="Arial"/>
              <a:buNone/>
            </a:pPr>
            <a:r>
              <a:rPr b="1" lang="fa-IR" sz="2200">
                <a:solidFill>
                  <a:srgbClr val="D313AA"/>
                </a:solidFill>
                <a:latin typeface="Times New Roman"/>
                <a:ea typeface="Times New Roman"/>
                <a:cs typeface="Times New Roman"/>
                <a:sym typeface="Times New Roman"/>
              </a:rPr>
              <a:t>Suggestion</a:t>
            </a:r>
            <a:endParaRPr b="1" sz="2200">
              <a:solidFill>
                <a:srgbClr val="3530F4"/>
              </a:solidFill>
              <a:latin typeface="Lobster"/>
              <a:ea typeface="Lobster"/>
              <a:cs typeface="Lobster"/>
              <a:sym typeface="Lobster"/>
            </a:endParaRPr>
          </a:p>
        </p:txBody>
      </p:sp>
      <p:sp>
        <p:nvSpPr>
          <p:cNvPr id="422" name="Google Shape;422;p48"/>
          <p:cNvSpPr/>
          <p:nvPr/>
        </p:nvSpPr>
        <p:spPr>
          <a:xfrm>
            <a:off x="107499" y="535763"/>
            <a:ext cx="8947500" cy="53700"/>
          </a:xfrm>
          <a:prstGeom prst="rect">
            <a:avLst/>
          </a:prstGeom>
          <a:gradFill>
            <a:gsLst>
              <a:gs pos="0">
                <a:srgbClr val="2D5C97"/>
              </a:gs>
              <a:gs pos="80000">
                <a:srgbClr val="3C7AC5"/>
              </a:gs>
              <a:gs pos="100000">
                <a:srgbClr val="397BC9"/>
              </a:gs>
            </a:gsLst>
            <a:lin ang="16200038" scaled="0"/>
          </a:gradFill>
          <a:ln>
            <a:noFill/>
          </a:ln>
          <a:effectLst>
            <a:outerShdw blurRad="44450" algn="ctr" dir="5400000" dist="27940">
              <a:srgbClr val="000000">
                <a:alpha val="31760"/>
              </a:srgbClr>
            </a:outerShdw>
          </a:effectLst>
        </p:spPr>
        <p:txBody>
          <a:bodyPr anchorCtr="0" anchor="ctr" bIns="45700" lIns="91425" spcFirstLastPara="1" rIns="91425" wrap="square" tIns="45700">
            <a:noAutofit/>
          </a:bodyPr>
          <a:lstStyle/>
          <a:p>
            <a:pPr indent="0" lvl="0" marL="0" marR="0" rtl="1" algn="ctr">
              <a:spcBef>
                <a:spcPts val="0"/>
              </a:spcBef>
              <a:spcAft>
                <a:spcPts val="0"/>
              </a:spcAft>
              <a:buNone/>
            </a:pPr>
            <a:r>
              <a:t/>
            </a:r>
            <a:endParaRPr b="0" i="0" sz="1800" u="none" cap="none" strike="noStrike">
              <a:solidFill>
                <a:srgbClr val="7F7F7F"/>
              </a:solidFill>
              <a:latin typeface="Calibri"/>
              <a:ea typeface="Calibri"/>
              <a:cs typeface="Calibri"/>
              <a:sym typeface="Calibri"/>
            </a:endParaRPr>
          </a:p>
        </p:txBody>
      </p:sp>
      <p:sp>
        <p:nvSpPr>
          <p:cNvPr id="423" name="Google Shape;423;p48"/>
          <p:cNvSpPr/>
          <p:nvPr/>
        </p:nvSpPr>
        <p:spPr>
          <a:xfrm>
            <a:off x="8328700" y="144625"/>
            <a:ext cx="726300" cy="289200"/>
          </a:xfrm>
          <a:prstGeom prst="roundRect">
            <a:avLst>
              <a:gd fmla="val 16667" name="adj"/>
            </a:avLst>
          </a:prstGeom>
          <a:blipFill rotWithShape="1">
            <a:blip r:embed="rId3">
              <a:alphaModFix/>
            </a:blip>
            <a:tile algn="tl" flip="none" tx="0" sx="100000" ty="0" sy="100000"/>
          </a:blip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Font typeface="Arial"/>
              <a:buNone/>
            </a:pPr>
            <a:r>
              <a:rPr b="1" lang="fa-IR" sz="2200">
                <a:solidFill>
                  <a:schemeClr val="dk1"/>
                </a:solidFill>
              </a:rPr>
              <a:t>12</a:t>
            </a:r>
            <a:endParaRPr b="1" i="0" sz="2200" u="none" cap="none" strike="noStrike">
              <a:solidFill>
                <a:schemeClr val="dk1"/>
              </a:solidFill>
              <a:latin typeface="Arial"/>
              <a:ea typeface="Arial"/>
              <a:cs typeface="Arial"/>
              <a:sym typeface="Arial"/>
            </a:endParaRPr>
          </a:p>
        </p:txBody>
      </p:sp>
      <p:pic>
        <p:nvPicPr>
          <p:cNvPr id="424" name="Google Shape;424;p48"/>
          <p:cNvPicPr preferRelativeResize="0"/>
          <p:nvPr/>
        </p:nvPicPr>
        <p:blipFill>
          <a:blip r:embed="rId4">
            <a:alphaModFix/>
          </a:blip>
          <a:stretch>
            <a:fillRect/>
          </a:stretch>
        </p:blipFill>
        <p:spPr>
          <a:xfrm>
            <a:off x="3433275" y="691437"/>
            <a:ext cx="5621725" cy="2118675"/>
          </a:xfrm>
          <a:prstGeom prst="rect">
            <a:avLst/>
          </a:prstGeom>
          <a:noFill/>
          <a:ln>
            <a:noFill/>
          </a:ln>
        </p:spPr>
      </p:pic>
      <p:sp>
        <p:nvSpPr>
          <p:cNvPr id="425" name="Google Shape;425;p48"/>
          <p:cNvSpPr/>
          <p:nvPr/>
        </p:nvSpPr>
        <p:spPr>
          <a:xfrm>
            <a:off x="107500" y="691425"/>
            <a:ext cx="3261600" cy="2516700"/>
          </a:xfrm>
          <a:prstGeom prst="roundRect">
            <a:avLst>
              <a:gd fmla="val 16667" name="adj"/>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317500" lvl="0" marL="457200" rtl="0" algn="l">
              <a:spcBef>
                <a:spcPts val="0"/>
              </a:spcBef>
              <a:spcAft>
                <a:spcPts val="0"/>
              </a:spcAft>
              <a:buSzPts val="1400"/>
              <a:buAutoNum type="arabicPeriod"/>
            </a:pPr>
            <a:r>
              <a:rPr lang="fa-IR"/>
              <a:t>Improve</a:t>
            </a:r>
            <a:r>
              <a:rPr lang="fa-IR"/>
              <a:t> model include adjustments of input parameters.</a:t>
            </a:r>
            <a:endParaRPr/>
          </a:p>
          <a:p>
            <a:pPr indent="0" lvl="0" marL="457200" rtl="0" algn="l">
              <a:spcBef>
                <a:spcPts val="0"/>
              </a:spcBef>
              <a:spcAft>
                <a:spcPts val="0"/>
              </a:spcAft>
              <a:buNone/>
            </a:pPr>
            <a:r>
              <a:t/>
            </a:r>
            <a:endParaRPr/>
          </a:p>
          <a:p>
            <a:pPr indent="-317500" lvl="0" marL="457200" rtl="0" algn="l">
              <a:spcBef>
                <a:spcPts val="0"/>
              </a:spcBef>
              <a:spcAft>
                <a:spcPts val="0"/>
              </a:spcAft>
              <a:buSzPts val="1400"/>
              <a:buAutoNum type="arabicPeriod"/>
            </a:pPr>
            <a:r>
              <a:rPr lang="fa-IR"/>
              <a:t>I</a:t>
            </a:r>
            <a:r>
              <a:rPr lang="fa-IR"/>
              <a:t>ncreased</a:t>
            </a:r>
            <a:r>
              <a:rPr lang="fa-IR"/>
              <a:t> time history </a:t>
            </a:r>
            <a:r>
              <a:rPr lang="fa-IR"/>
              <a:t>cadence</a:t>
            </a:r>
            <a:endParaRPr/>
          </a:p>
          <a:p>
            <a:pPr indent="0" lvl="0" marL="457200" rtl="0" algn="l">
              <a:spcBef>
                <a:spcPts val="0"/>
              </a:spcBef>
              <a:spcAft>
                <a:spcPts val="0"/>
              </a:spcAft>
              <a:buNone/>
            </a:pPr>
            <a:r>
              <a:t/>
            </a:r>
            <a:endParaRPr/>
          </a:p>
          <a:p>
            <a:pPr indent="-317500" lvl="0" marL="457200" rtl="0" algn="l">
              <a:spcBef>
                <a:spcPts val="0"/>
              </a:spcBef>
              <a:spcAft>
                <a:spcPts val="0"/>
              </a:spcAft>
              <a:buSzPts val="1400"/>
              <a:buAutoNum type="arabicPeriod"/>
            </a:pPr>
            <a:r>
              <a:rPr lang="fa-IR"/>
              <a:t>C</a:t>
            </a:r>
            <a:r>
              <a:rPr lang="fa-IR"/>
              <a:t>omparison</a:t>
            </a:r>
            <a:r>
              <a:rPr lang="fa-IR"/>
              <a:t> to additional time series techniques</a:t>
            </a:r>
            <a:endParaRPr/>
          </a:p>
          <a:p>
            <a:pPr indent="0" lvl="0" marL="457200" rtl="0" algn="l">
              <a:spcBef>
                <a:spcPts val="0"/>
              </a:spcBef>
              <a:spcAft>
                <a:spcPts val="0"/>
              </a:spcAft>
              <a:buNone/>
            </a:pPr>
            <a:r>
              <a:t/>
            </a:r>
            <a:endParaRPr/>
          </a:p>
          <a:p>
            <a:pPr indent="-317500" lvl="0" marL="457200" rtl="0" algn="l">
              <a:spcBef>
                <a:spcPts val="0"/>
              </a:spcBef>
              <a:spcAft>
                <a:spcPts val="0"/>
              </a:spcAft>
              <a:buSzPts val="1400"/>
              <a:buAutoNum type="arabicPeriod"/>
            </a:pPr>
            <a:r>
              <a:rPr lang="fa-IR"/>
              <a:t>More ground station</a:t>
            </a:r>
            <a:endParaRPr/>
          </a:p>
        </p:txBody>
      </p:sp>
      <p:pic>
        <p:nvPicPr>
          <p:cNvPr id="426" name="Google Shape;426;p48"/>
          <p:cNvPicPr preferRelativeResize="0"/>
          <p:nvPr/>
        </p:nvPicPr>
        <p:blipFill>
          <a:blip r:embed="rId5">
            <a:alphaModFix/>
          </a:blip>
          <a:stretch>
            <a:fillRect/>
          </a:stretch>
        </p:blipFill>
        <p:spPr>
          <a:xfrm>
            <a:off x="3497575" y="3441925"/>
            <a:ext cx="5557425" cy="1568475"/>
          </a:xfrm>
          <a:prstGeom prst="rect">
            <a:avLst/>
          </a:prstGeom>
          <a:noFill/>
          <a:ln>
            <a:noFill/>
          </a:ln>
        </p:spPr>
      </p:pic>
      <p:sp>
        <p:nvSpPr>
          <p:cNvPr id="427" name="Google Shape;427;p48"/>
          <p:cNvSpPr/>
          <p:nvPr/>
        </p:nvSpPr>
        <p:spPr>
          <a:xfrm>
            <a:off x="107500" y="3677600"/>
            <a:ext cx="3261600" cy="1332900"/>
          </a:xfrm>
          <a:prstGeom prst="roundRect">
            <a:avLst>
              <a:gd fmla="val 16667" name="adj"/>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317500" lvl="0" marL="457200" rtl="0" algn="l">
              <a:spcBef>
                <a:spcPts val="0"/>
              </a:spcBef>
              <a:spcAft>
                <a:spcPts val="0"/>
              </a:spcAft>
              <a:buSzPts val="1400"/>
              <a:buAutoNum type="arabicPeriod"/>
            </a:pPr>
            <a:r>
              <a:rPr lang="fa-IR"/>
              <a:t>Hyper-parameter tuning process</a:t>
            </a:r>
            <a:endParaRPr/>
          </a:p>
          <a:p>
            <a:pPr indent="0" lvl="0" marL="457200" rtl="0" algn="l">
              <a:spcBef>
                <a:spcPts val="0"/>
              </a:spcBef>
              <a:spcAft>
                <a:spcPts val="0"/>
              </a:spcAft>
              <a:buNone/>
            </a:pPr>
            <a:r>
              <a:t/>
            </a:r>
            <a:endParaRPr/>
          </a:p>
          <a:p>
            <a:pPr indent="-317500" lvl="0" marL="457200" rtl="0" algn="l">
              <a:spcBef>
                <a:spcPts val="0"/>
              </a:spcBef>
              <a:spcAft>
                <a:spcPts val="0"/>
              </a:spcAft>
              <a:buSzPts val="1400"/>
              <a:buAutoNum type="arabicPeriod"/>
            </a:pPr>
            <a:r>
              <a:rPr lang="fa-IR"/>
              <a:t>Real time forecasting</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 name="Shape 432"/>
        <p:cNvGrpSpPr/>
        <p:nvPr/>
      </p:nvGrpSpPr>
      <p:grpSpPr>
        <a:xfrm>
          <a:off x="0" y="0"/>
          <a:ext cx="0" cy="0"/>
          <a:chOff x="0" y="0"/>
          <a:chExt cx="0" cy="0"/>
        </a:xfrm>
      </p:grpSpPr>
      <p:sp>
        <p:nvSpPr>
          <p:cNvPr id="433" name="Google Shape;433;p49"/>
          <p:cNvSpPr txBox="1"/>
          <p:nvPr>
            <p:ph type="ctrTitle"/>
          </p:nvPr>
        </p:nvSpPr>
        <p:spPr>
          <a:xfrm>
            <a:off x="107500" y="86925"/>
            <a:ext cx="6472800" cy="3846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D313AA"/>
              </a:buClr>
              <a:buSzPts val="3600"/>
              <a:buFont typeface="Arial"/>
              <a:buNone/>
            </a:pPr>
            <a:r>
              <a:rPr b="1" lang="fa-IR" sz="2200">
                <a:solidFill>
                  <a:srgbClr val="D313AA"/>
                </a:solidFill>
                <a:latin typeface="Times New Roman"/>
                <a:ea typeface="Times New Roman"/>
                <a:cs typeface="Times New Roman"/>
                <a:sym typeface="Times New Roman"/>
              </a:rPr>
              <a:t>My Suggestion</a:t>
            </a:r>
            <a:endParaRPr b="1" sz="2200">
              <a:solidFill>
                <a:srgbClr val="3530F4"/>
              </a:solidFill>
              <a:latin typeface="Lobster"/>
              <a:ea typeface="Lobster"/>
              <a:cs typeface="Lobster"/>
              <a:sym typeface="Lobster"/>
            </a:endParaRPr>
          </a:p>
        </p:txBody>
      </p:sp>
      <p:sp>
        <p:nvSpPr>
          <p:cNvPr id="434" name="Google Shape;434;p49"/>
          <p:cNvSpPr/>
          <p:nvPr/>
        </p:nvSpPr>
        <p:spPr>
          <a:xfrm>
            <a:off x="107499" y="535763"/>
            <a:ext cx="8947500" cy="53700"/>
          </a:xfrm>
          <a:prstGeom prst="rect">
            <a:avLst/>
          </a:prstGeom>
          <a:gradFill>
            <a:gsLst>
              <a:gs pos="0">
                <a:srgbClr val="2D5C97"/>
              </a:gs>
              <a:gs pos="80000">
                <a:srgbClr val="3C7AC5"/>
              </a:gs>
              <a:gs pos="100000">
                <a:srgbClr val="397BC9"/>
              </a:gs>
            </a:gsLst>
            <a:lin ang="16200038" scaled="0"/>
          </a:gradFill>
          <a:ln>
            <a:noFill/>
          </a:ln>
          <a:effectLst>
            <a:outerShdw blurRad="44450" algn="ctr" dir="5400000" dist="27940">
              <a:srgbClr val="000000">
                <a:alpha val="31760"/>
              </a:srgbClr>
            </a:outerShdw>
          </a:effectLst>
        </p:spPr>
        <p:txBody>
          <a:bodyPr anchorCtr="0" anchor="ctr" bIns="45700" lIns="91425" spcFirstLastPara="1" rIns="91425" wrap="square" tIns="45700">
            <a:noAutofit/>
          </a:bodyPr>
          <a:lstStyle/>
          <a:p>
            <a:pPr indent="0" lvl="0" marL="0" marR="0" rtl="1" algn="ctr">
              <a:spcBef>
                <a:spcPts val="0"/>
              </a:spcBef>
              <a:spcAft>
                <a:spcPts val="0"/>
              </a:spcAft>
              <a:buNone/>
            </a:pPr>
            <a:r>
              <a:t/>
            </a:r>
            <a:endParaRPr b="0" i="0" sz="1800" u="none" cap="none" strike="noStrike">
              <a:solidFill>
                <a:srgbClr val="7F7F7F"/>
              </a:solidFill>
              <a:latin typeface="Calibri"/>
              <a:ea typeface="Calibri"/>
              <a:cs typeface="Calibri"/>
              <a:sym typeface="Calibri"/>
            </a:endParaRPr>
          </a:p>
        </p:txBody>
      </p:sp>
      <p:sp>
        <p:nvSpPr>
          <p:cNvPr id="435" name="Google Shape;435;p49"/>
          <p:cNvSpPr/>
          <p:nvPr/>
        </p:nvSpPr>
        <p:spPr>
          <a:xfrm>
            <a:off x="8328700" y="144625"/>
            <a:ext cx="726300" cy="289200"/>
          </a:xfrm>
          <a:prstGeom prst="roundRect">
            <a:avLst>
              <a:gd fmla="val 16667" name="adj"/>
            </a:avLst>
          </a:prstGeom>
          <a:blipFill rotWithShape="1">
            <a:blip r:embed="rId3">
              <a:alphaModFix/>
            </a:blip>
            <a:tile algn="tl" flip="none" tx="0" sx="100000" ty="0" sy="100000"/>
          </a:blip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Font typeface="Arial"/>
              <a:buNone/>
            </a:pPr>
            <a:r>
              <a:rPr b="1" lang="fa-IR" sz="2200">
                <a:solidFill>
                  <a:schemeClr val="dk1"/>
                </a:solidFill>
              </a:rPr>
              <a:t>13</a:t>
            </a:r>
            <a:endParaRPr b="1" i="0" sz="2200" u="none" cap="none" strike="noStrike">
              <a:solidFill>
                <a:schemeClr val="dk1"/>
              </a:solidFill>
              <a:latin typeface="Arial"/>
              <a:ea typeface="Arial"/>
              <a:cs typeface="Arial"/>
              <a:sym typeface="Arial"/>
            </a:endParaRPr>
          </a:p>
        </p:txBody>
      </p:sp>
      <p:sp>
        <p:nvSpPr>
          <p:cNvPr id="436" name="Google Shape;436;p49"/>
          <p:cNvSpPr/>
          <p:nvPr/>
        </p:nvSpPr>
        <p:spPr>
          <a:xfrm>
            <a:off x="787000" y="1572250"/>
            <a:ext cx="7588500" cy="3449100"/>
          </a:xfrm>
          <a:prstGeom prst="roundRect">
            <a:avLst>
              <a:gd fmla="val 16667" name="adj"/>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317500" lvl="0" marL="457200" rtl="0" algn="l">
              <a:spcBef>
                <a:spcPts val="0"/>
              </a:spcBef>
              <a:spcAft>
                <a:spcPts val="0"/>
              </a:spcAft>
              <a:buSzPts val="1400"/>
              <a:buAutoNum type="arabicPeriod"/>
            </a:pPr>
            <a:r>
              <a:rPr lang="fa-IR">
                <a:solidFill>
                  <a:schemeClr val="dk1"/>
                </a:solidFill>
              </a:rPr>
              <a:t>Hyper-parameter tuning process</a:t>
            </a:r>
            <a:endParaRPr>
              <a:solidFill>
                <a:schemeClr val="dk1"/>
              </a:solidFill>
            </a:endParaRPr>
          </a:p>
          <a:p>
            <a:pPr indent="0" lvl="0" marL="457200" rtl="0" algn="l">
              <a:spcBef>
                <a:spcPts val="0"/>
              </a:spcBef>
              <a:spcAft>
                <a:spcPts val="0"/>
              </a:spcAft>
              <a:buNone/>
            </a:pPr>
            <a:r>
              <a:t/>
            </a:r>
            <a:endParaRPr/>
          </a:p>
          <a:p>
            <a:pPr indent="-317500" lvl="0" marL="457200" rtl="0" algn="l">
              <a:spcBef>
                <a:spcPts val="0"/>
              </a:spcBef>
              <a:spcAft>
                <a:spcPts val="0"/>
              </a:spcAft>
              <a:buSzPts val="1400"/>
              <a:buAutoNum type="arabicPeriod"/>
            </a:pPr>
            <a:r>
              <a:rPr lang="fa-IR"/>
              <a:t>ARIMA</a:t>
            </a:r>
            <a:endParaRPr/>
          </a:p>
          <a:p>
            <a:pPr indent="0" lvl="0" marL="457200" rtl="0" algn="l">
              <a:spcBef>
                <a:spcPts val="0"/>
              </a:spcBef>
              <a:spcAft>
                <a:spcPts val="0"/>
              </a:spcAft>
              <a:buNone/>
            </a:pPr>
            <a:r>
              <a:t/>
            </a:r>
            <a:endParaRPr/>
          </a:p>
          <a:p>
            <a:pPr indent="-317500" lvl="0" marL="457200" rtl="0" algn="l">
              <a:spcBef>
                <a:spcPts val="0"/>
              </a:spcBef>
              <a:spcAft>
                <a:spcPts val="0"/>
              </a:spcAft>
              <a:buSzPts val="1400"/>
              <a:buAutoNum type="arabicPeriod"/>
            </a:pPr>
            <a:r>
              <a:rPr lang="fa-IR"/>
              <a:t>Other DL models</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sp>
        <p:nvSpPr>
          <p:cNvPr id="442" name="Google Shape;442;p50"/>
          <p:cNvSpPr txBox="1"/>
          <p:nvPr>
            <p:ph type="ctrTitle"/>
          </p:nvPr>
        </p:nvSpPr>
        <p:spPr>
          <a:xfrm>
            <a:off x="107500" y="86925"/>
            <a:ext cx="6472800" cy="3846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D313AA"/>
              </a:buClr>
              <a:buSzPts val="3600"/>
              <a:buFont typeface="Arial"/>
              <a:buNone/>
            </a:pPr>
            <a:r>
              <a:rPr b="1" lang="fa-IR" sz="2200">
                <a:solidFill>
                  <a:srgbClr val="D313AA"/>
                </a:solidFill>
                <a:latin typeface="Times New Roman"/>
                <a:ea typeface="Times New Roman"/>
                <a:cs typeface="Times New Roman"/>
                <a:sym typeface="Times New Roman"/>
              </a:rPr>
              <a:t>aaa</a:t>
            </a:r>
            <a:endParaRPr b="1" sz="2200">
              <a:solidFill>
                <a:srgbClr val="3530F4"/>
              </a:solidFill>
              <a:latin typeface="Lobster"/>
              <a:ea typeface="Lobster"/>
              <a:cs typeface="Lobster"/>
              <a:sym typeface="Lobster"/>
            </a:endParaRPr>
          </a:p>
        </p:txBody>
      </p:sp>
      <p:sp>
        <p:nvSpPr>
          <p:cNvPr id="443" name="Google Shape;443;p50"/>
          <p:cNvSpPr/>
          <p:nvPr/>
        </p:nvSpPr>
        <p:spPr>
          <a:xfrm>
            <a:off x="107499" y="535763"/>
            <a:ext cx="8947500" cy="53700"/>
          </a:xfrm>
          <a:prstGeom prst="rect">
            <a:avLst/>
          </a:prstGeom>
          <a:gradFill>
            <a:gsLst>
              <a:gs pos="0">
                <a:srgbClr val="2D5C97"/>
              </a:gs>
              <a:gs pos="80000">
                <a:srgbClr val="3C7AC5"/>
              </a:gs>
              <a:gs pos="100000">
                <a:srgbClr val="397BC9"/>
              </a:gs>
            </a:gsLst>
            <a:lin ang="16200038" scaled="0"/>
          </a:gradFill>
          <a:ln>
            <a:noFill/>
          </a:ln>
          <a:effectLst>
            <a:outerShdw blurRad="44450" algn="ctr" dir="5400000" dist="27940">
              <a:srgbClr val="000000">
                <a:alpha val="31760"/>
              </a:srgbClr>
            </a:outerShdw>
          </a:effectLst>
        </p:spPr>
        <p:txBody>
          <a:bodyPr anchorCtr="0" anchor="ctr" bIns="45700" lIns="91425" spcFirstLastPara="1" rIns="91425" wrap="square" tIns="45700">
            <a:noAutofit/>
          </a:bodyPr>
          <a:lstStyle/>
          <a:p>
            <a:pPr indent="0" lvl="0" marL="0" marR="0" rtl="1" algn="ctr">
              <a:spcBef>
                <a:spcPts val="0"/>
              </a:spcBef>
              <a:spcAft>
                <a:spcPts val="0"/>
              </a:spcAft>
              <a:buNone/>
            </a:pPr>
            <a:r>
              <a:t/>
            </a:r>
            <a:endParaRPr b="0" i="0" sz="1800" u="none" cap="none" strike="noStrike">
              <a:solidFill>
                <a:srgbClr val="7F7F7F"/>
              </a:solidFill>
              <a:latin typeface="Calibri"/>
              <a:ea typeface="Calibri"/>
              <a:cs typeface="Calibri"/>
              <a:sym typeface="Calibri"/>
            </a:endParaRPr>
          </a:p>
        </p:txBody>
      </p:sp>
      <p:sp>
        <p:nvSpPr>
          <p:cNvPr id="444" name="Google Shape;444;p50"/>
          <p:cNvSpPr/>
          <p:nvPr/>
        </p:nvSpPr>
        <p:spPr>
          <a:xfrm>
            <a:off x="8328700" y="144625"/>
            <a:ext cx="726300" cy="289200"/>
          </a:xfrm>
          <a:prstGeom prst="roundRect">
            <a:avLst>
              <a:gd fmla="val 16667" name="adj"/>
            </a:avLst>
          </a:prstGeom>
          <a:blipFill rotWithShape="1">
            <a:blip r:embed="rId3">
              <a:alphaModFix/>
            </a:blip>
            <a:tile algn="tl" flip="none" tx="0" sx="100000" ty="0" sy="100000"/>
          </a:blip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Font typeface="Arial"/>
              <a:buNone/>
            </a:pPr>
            <a:r>
              <a:rPr b="1" lang="fa-IR" sz="2200">
                <a:solidFill>
                  <a:schemeClr val="dk1"/>
                </a:solidFill>
              </a:rPr>
              <a:t>7</a:t>
            </a:r>
            <a:endParaRPr b="1" i="0" sz="2200" u="none" cap="none" strike="noStrike">
              <a:solidFill>
                <a:schemeClr val="dk1"/>
              </a:solidFill>
              <a:latin typeface="Arial"/>
              <a:ea typeface="Arial"/>
              <a:cs typeface="Arial"/>
              <a:sym typeface="Aria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sp>
        <p:nvSpPr>
          <p:cNvPr id="450" name="Google Shape;450;p51"/>
          <p:cNvSpPr txBox="1"/>
          <p:nvPr>
            <p:ph type="ctrTitle"/>
          </p:nvPr>
        </p:nvSpPr>
        <p:spPr>
          <a:xfrm>
            <a:off x="107500" y="86925"/>
            <a:ext cx="6472800" cy="3846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D313AA"/>
              </a:buClr>
              <a:buSzPts val="3600"/>
              <a:buFont typeface="Arial"/>
              <a:buNone/>
            </a:pPr>
            <a:r>
              <a:rPr b="1" lang="fa-IR" sz="2200">
                <a:solidFill>
                  <a:srgbClr val="D313AA"/>
                </a:solidFill>
                <a:latin typeface="Times New Roman"/>
                <a:ea typeface="Times New Roman"/>
                <a:cs typeface="Times New Roman"/>
                <a:sym typeface="Times New Roman"/>
              </a:rPr>
              <a:t>aaa</a:t>
            </a:r>
            <a:endParaRPr b="1" sz="2200">
              <a:solidFill>
                <a:srgbClr val="3530F4"/>
              </a:solidFill>
              <a:latin typeface="Lobster"/>
              <a:ea typeface="Lobster"/>
              <a:cs typeface="Lobster"/>
              <a:sym typeface="Lobster"/>
            </a:endParaRPr>
          </a:p>
        </p:txBody>
      </p:sp>
      <p:sp>
        <p:nvSpPr>
          <p:cNvPr id="451" name="Google Shape;451;p51"/>
          <p:cNvSpPr/>
          <p:nvPr/>
        </p:nvSpPr>
        <p:spPr>
          <a:xfrm>
            <a:off x="107499" y="535763"/>
            <a:ext cx="8947500" cy="53700"/>
          </a:xfrm>
          <a:prstGeom prst="rect">
            <a:avLst/>
          </a:prstGeom>
          <a:gradFill>
            <a:gsLst>
              <a:gs pos="0">
                <a:srgbClr val="2D5C97"/>
              </a:gs>
              <a:gs pos="80000">
                <a:srgbClr val="3C7AC5"/>
              </a:gs>
              <a:gs pos="100000">
                <a:srgbClr val="397BC9"/>
              </a:gs>
            </a:gsLst>
            <a:lin ang="16200038" scaled="0"/>
          </a:gradFill>
          <a:ln>
            <a:noFill/>
          </a:ln>
          <a:effectLst>
            <a:outerShdw blurRad="44450" algn="ctr" dir="5400000" dist="27940">
              <a:srgbClr val="000000">
                <a:alpha val="31760"/>
              </a:srgbClr>
            </a:outerShdw>
          </a:effectLst>
        </p:spPr>
        <p:txBody>
          <a:bodyPr anchorCtr="0" anchor="ctr" bIns="45700" lIns="91425" spcFirstLastPara="1" rIns="91425" wrap="square" tIns="45700">
            <a:noAutofit/>
          </a:bodyPr>
          <a:lstStyle/>
          <a:p>
            <a:pPr indent="0" lvl="0" marL="0" marR="0" rtl="1" algn="ctr">
              <a:spcBef>
                <a:spcPts val="0"/>
              </a:spcBef>
              <a:spcAft>
                <a:spcPts val="0"/>
              </a:spcAft>
              <a:buNone/>
            </a:pPr>
            <a:r>
              <a:t/>
            </a:r>
            <a:endParaRPr b="0" i="0" sz="1800" u="none" cap="none" strike="noStrike">
              <a:solidFill>
                <a:srgbClr val="7F7F7F"/>
              </a:solidFill>
              <a:latin typeface="Calibri"/>
              <a:ea typeface="Calibri"/>
              <a:cs typeface="Calibri"/>
              <a:sym typeface="Calibri"/>
            </a:endParaRPr>
          </a:p>
        </p:txBody>
      </p:sp>
      <p:sp>
        <p:nvSpPr>
          <p:cNvPr id="452" name="Google Shape;452;p51"/>
          <p:cNvSpPr/>
          <p:nvPr/>
        </p:nvSpPr>
        <p:spPr>
          <a:xfrm>
            <a:off x="8328700" y="144625"/>
            <a:ext cx="726300" cy="289200"/>
          </a:xfrm>
          <a:prstGeom prst="roundRect">
            <a:avLst>
              <a:gd fmla="val 16667" name="adj"/>
            </a:avLst>
          </a:prstGeom>
          <a:blipFill rotWithShape="1">
            <a:blip r:embed="rId3">
              <a:alphaModFix/>
            </a:blip>
            <a:tile algn="tl" flip="none" tx="0" sx="100000" ty="0" sy="100000"/>
          </a:blip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Font typeface="Arial"/>
              <a:buNone/>
            </a:pPr>
            <a:r>
              <a:rPr b="1" lang="fa-IR" sz="2200">
                <a:solidFill>
                  <a:schemeClr val="dk1"/>
                </a:solidFill>
              </a:rPr>
              <a:t>7</a:t>
            </a:r>
            <a:endParaRPr b="1" i="0" sz="2200" u="none" cap="none" strike="noStrike">
              <a:solidFill>
                <a:schemeClr val="dk1"/>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16"/>
          <p:cNvSpPr txBox="1"/>
          <p:nvPr>
            <p:ph type="ctrTitle"/>
          </p:nvPr>
        </p:nvSpPr>
        <p:spPr>
          <a:xfrm>
            <a:off x="107500" y="86925"/>
            <a:ext cx="6472800" cy="3846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D313AA"/>
              </a:buClr>
              <a:buSzPts val="3600"/>
              <a:buFont typeface="Arial"/>
              <a:buNone/>
            </a:pPr>
            <a:r>
              <a:rPr b="1" lang="fa-IR" sz="2200">
                <a:solidFill>
                  <a:srgbClr val="D313AA"/>
                </a:solidFill>
                <a:latin typeface="Times New Roman"/>
                <a:ea typeface="Times New Roman"/>
                <a:cs typeface="Times New Roman"/>
                <a:sym typeface="Times New Roman"/>
              </a:rPr>
              <a:t>System Set-up </a:t>
            </a:r>
            <a:r>
              <a:rPr b="1" lang="fa-IR" sz="2200">
                <a:latin typeface="Times New Roman"/>
                <a:ea typeface="Times New Roman"/>
                <a:cs typeface="Times New Roman"/>
                <a:sym typeface="Times New Roman"/>
              </a:rPr>
              <a:t>and</a:t>
            </a:r>
            <a:r>
              <a:rPr b="1" lang="fa-IR" sz="2200">
                <a:solidFill>
                  <a:srgbClr val="D313AA"/>
                </a:solidFill>
                <a:latin typeface="Times New Roman"/>
                <a:ea typeface="Times New Roman"/>
                <a:cs typeface="Times New Roman"/>
                <a:sym typeface="Times New Roman"/>
              </a:rPr>
              <a:t> Files Management</a:t>
            </a:r>
            <a:endParaRPr b="1" sz="2200">
              <a:solidFill>
                <a:srgbClr val="3530F4"/>
              </a:solidFill>
              <a:latin typeface="Lobster"/>
              <a:ea typeface="Lobster"/>
              <a:cs typeface="Lobster"/>
              <a:sym typeface="Lobster"/>
            </a:endParaRPr>
          </a:p>
        </p:txBody>
      </p:sp>
      <p:sp>
        <p:nvSpPr>
          <p:cNvPr id="113" name="Google Shape;113;p16"/>
          <p:cNvSpPr/>
          <p:nvPr/>
        </p:nvSpPr>
        <p:spPr>
          <a:xfrm>
            <a:off x="107499" y="535763"/>
            <a:ext cx="8947500" cy="53700"/>
          </a:xfrm>
          <a:prstGeom prst="rect">
            <a:avLst/>
          </a:prstGeom>
          <a:gradFill>
            <a:gsLst>
              <a:gs pos="0">
                <a:srgbClr val="2D5C97"/>
              </a:gs>
              <a:gs pos="80000">
                <a:srgbClr val="3C7AC5"/>
              </a:gs>
              <a:gs pos="100000">
                <a:srgbClr val="397BC9"/>
              </a:gs>
            </a:gsLst>
            <a:lin ang="16200038" scaled="0"/>
          </a:gradFill>
          <a:ln>
            <a:noFill/>
          </a:ln>
          <a:effectLst>
            <a:outerShdw blurRad="44450" algn="ctr" dir="5400000" dist="27940">
              <a:srgbClr val="000000">
                <a:alpha val="31760"/>
              </a:srgbClr>
            </a:outerShdw>
          </a:effectLst>
        </p:spPr>
        <p:txBody>
          <a:bodyPr anchorCtr="0" anchor="ctr" bIns="45700" lIns="91425" spcFirstLastPara="1" rIns="91425" wrap="square" tIns="45700">
            <a:noAutofit/>
          </a:bodyPr>
          <a:lstStyle/>
          <a:p>
            <a:pPr indent="0" lvl="0" marL="0" marR="0" rtl="1" algn="ctr">
              <a:spcBef>
                <a:spcPts val="0"/>
              </a:spcBef>
              <a:spcAft>
                <a:spcPts val="0"/>
              </a:spcAft>
              <a:buNone/>
            </a:pPr>
            <a:r>
              <a:t/>
            </a:r>
            <a:endParaRPr b="0" i="0" sz="1800" u="none" cap="none" strike="noStrike">
              <a:solidFill>
                <a:srgbClr val="7F7F7F"/>
              </a:solidFill>
              <a:latin typeface="Calibri"/>
              <a:ea typeface="Calibri"/>
              <a:cs typeface="Calibri"/>
              <a:sym typeface="Calibri"/>
            </a:endParaRPr>
          </a:p>
        </p:txBody>
      </p:sp>
      <p:sp>
        <p:nvSpPr>
          <p:cNvPr id="114" name="Google Shape;114;p16"/>
          <p:cNvSpPr/>
          <p:nvPr/>
        </p:nvSpPr>
        <p:spPr>
          <a:xfrm>
            <a:off x="8328700" y="144625"/>
            <a:ext cx="726300" cy="289200"/>
          </a:xfrm>
          <a:prstGeom prst="roundRect">
            <a:avLst>
              <a:gd fmla="val 16667" name="adj"/>
            </a:avLst>
          </a:prstGeom>
          <a:blipFill rotWithShape="1">
            <a:blip r:embed="rId3">
              <a:alphaModFix/>
            </a:blip>
            <a:tile algn="tl" flip="none" tx="0" sx="100000" ty="0" sy="100000"/>
          </a:blip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Font typeface="Arial"/>
              <a:buNone/>
            </a:pPr>
            <a:r>
              <a:rPr b="1" lang="fa-IR" sz="2200">
                <a:solidFill>
                  <a:schemeClr val="dk1"/>
                </a:solidFill>
              </a:rPr>
              <a:t>2</a:t>
            </a:r>
            <a:endParaRPr b="1" i="0" sz="2200" u="none" cap="none" strike="noStrike">
              <a:solidFill>
                <a:schemeClr val="dk1"/>
              </a:solidFill>
              <a:latin typeface="Arial"/>
              <a:ea typeface="Arial"/>
              <a:cs typeface="Arial"/>
              <a:sym typeface="Arial"/>
            </a:endParaRPr>
          </a:p>
        </p:txBody>
      </p:sp>
      <p:pic>
        <p:nvPicPr>
          <p:cNvPr id="115" name="Google Shape;115;p16"/>
          <p:cNvPicPr preferRelativeResize="0"/>
          <p:nvPr/>
        </p:nvPicPr>
        <p:blipFill>
          <a:blip r:embed="rId4">
            <a:alphaModFix/>
          </a:blip>
          <a:stretch>
            <a:fillRect/>
          </a:stretch>
        </p:blipFill>
        <p:spPr>
          <a:xfrm>
            <a:off x="107500" y="943236"/>
            <a:ext cx="8947500" cy="4092846"/>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sp>
        <p:nvSpPr>
          <p:cNvPr id="458" name="Google Shape;458;p52"/>
          <p:cNvSpPr txBox="1"/>
          <p:nvPr>
            <p:ph type="ctrTitle"/>
          </p:nvPr>
        </p:nvSpPr>
        <p:spPr>
          <a:xfrm>
            <a:off x="107500" y="86925"/>
            <a:ext cx="6472800" cy="3846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D313AA"/>
              </a:buClr>
              <a:buSzPts val="3600"/>
              <a:buFont typeface="Arial"/>
              <a:buNone/>
            </a:pPr>
            <a:r>
              <a:rPr b="1" lang="fa-IR" sz="2200">
                <a:solidFill>
                  <a:srgbClr val="D313AA"/>
                </a:solidFill>
                <a:latin typeface="Times New Roman"/>
                <a:ea typeface="Times New Roman"/>
                <a:cs typeface="Times New Roman"/>
                <a:sym typeface="Times New Roman"/>
              </a:rPr>
              <a:t>aaa</a:t>
            </a:r>
            <a:endParaRPr b="1" sz="2200">
              <a:solidFill>
                <a:srgbClr val="3530F4"/>
              </a:solidFill>
              <a:latin typeface="Lobster"/>
              <a:ea typeface="Lobster"/>
              <a:cs typeface="Lobster"/>
              <a:sym typeface="Lobster"/>
            </a:endParaRPr>
          </a:p>
        </p:txBody>
      </p:sp>
      <p:sp>
        <p:nvSpPr>
          <p:cNvPr id="459" name="Google Shape;459;p52"/>
          <p:cNvSpPr/>
          <p:nvPr/>
        </p:nvSpPr>
        <p:spPr>
          <a:xfrm>
            <a:off x="107499" y="535763"/>
            <a:ext cx="8947500" cy="53700"/>
          </a:xfrm>
          <a:prstGeom prst="rect">
            <a:avLst/>
          </a:prstGeom>
          <a:gradFill>
            <a:gsLst>
              <a:gs pos="0">
                <a:srgbClr val="2D5C97"/>
              </a:gs>
              <a:gs pos="80000">
                <a:srgbClr val="3C7AC5"/>
              </a:gs>
              <a:gs pos="100000">
                <a:srgbClr val="397BC9"/>
              </a:gs>
            </a:gsLst>
            <a:lin ang="16200038" scaled="0"/>
          </a:gradFill>
          <a:ln>
            <a:noFill/>
          </a:ln>
          <a:effectLst>
            <a:outerShdw blurRad="44450" algn="ctr" dir="5400000" dist="27940">
              <a:srgbClr val="000000">
                <a:alpha val="31760"/>
              </a:srgbClr>
            </a:outerShdw>
          </a:effectLst>
        </p:spPr>
        <p:txBody>
          <a:bodyPr anchorCtr="0" anchor="ctr" bIns="45700" lIns="91425" spcFirstLastPara="1" rIns="91425" wrap="square" tIns="45700">
            <a:noAutofit/>
          </a:bodyPr>
          <a:lstStyle/>
          <a:p>
            <a:pPr indent="0" lvl="0" marL="0" marR="0" rtl="1" algn="ctr">
              <a:spcBef>
                <a:spcPts val="0"/>
              </a:spcBef>
              <a:spcAft>
                <a:spcPts val="0"/>
              </a:spcAft>
              <a:buNone/>
            </a:pPr>
            <a:r>
              <a:t/>
            </a:r>
            <a:endParaRPr b="0" i="0" sz="1800" u="none" cap="none" strike="noStrike">
              <a:solidFill>
                <a:srgbClr val="7F7F7F"/>
              </a:solidFill>
              <a:latin typeface="Calibri"/>
              <a:ea typeface="Calibri"/>
              <a:cs typeface="Calibri"/>
              <a:sym typeface="Calibri"/>
            </a:endParaRPr>
          </a:p>
        </p:txBody>
      </p:sp>
      <p:sp>
        <p:nvSpPr>
          <p:cNvPr id="460" name="Google Shape;460;p52"/>
          <p:cNvSpPr/>
          <p:nvPr/>
        </p:nvSpPr>
        <p:spPr>
          <a:xfrm>
            <a:off x="8328700" y="144625"/>
            <a:ext cx="726300" cy="289200"/>
          </a:xfrm>
          <a:prstGeom prst="roundRect">
            <a:avLst>
              <a:gd fmla="val 16667" name="adj"/>
            </a:avLst>
          </a:prstGeom>
          <a:blipFill rotWithShape="1">
            <a:blip r:embed="rId3">
              <a:alphaModFix/>
            </a:blip>
            <a:tile algn="tl" flip="none" tx="0" sx="100000" ty="0" sy="100000"/>
          </a:blip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Font typeface="Arial"/>
              <a:buNone/>
            </a:pPr>
            <a:r>
              <a:rPr b="1" lang="fa-IR" sz="2200">
                <a:solidFill>
                  <a:schemeClr val="dk1"/>
                </a:solidFill>
              </a:rPr>
              <a:t>7</a:t>
            </a:r>
            <a:endParaRPr b="1" i="0" sz="2200" u="none" cap="none" strike="noStrike">
              <a:solidFill>
                <a:schemeClr val="dk1"/>
              </a:solidFill>
              <a:latin typeface="Arial"/>
              <a:ea typeface="Arial"/>
              <a:cs typeface="Arial"/>
              <a:sym typeface="Aria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 name="Shape 465"/>
        <p:cNvGrpSpPr/>
        <p:nvPr/>
      </p:nvGrpSpPr>
      <p:grpSpPr>
        <a:xfrm>
          <a:off x="0" y="0"/>
          <a:ext cx="0" cy="0"/>
          <a:chOff x="0" y="0"/>
          <a:chExt cx="0" cy="0"/>
        </a:xfrm>
      </p:grpSpPr>
      <p:sp>
        <p:nvSpPr>
          <p:cNvPr id="466" name="Google Shape;466;p53"/>
          <p:cNvSpPr txBox="1"/>
          <p:nvPr>
            <p:ph type="ctrTitle"/>
          </p:nvPr>
        </p:nvSpPr>
        <p:spPr>
          <a:xfrm>
            <a:off x="107500" y="86925"/>
            <a:ext cx="6472800" cy="3846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D313AA"/>
              </a:buClr>
              <a:buSzPts val="3600"/>
              <a:buFont typeface="Arial"/>
              <a:buNone/>
            </a:pPr>
            <a:r>
              <a:rPr b="1" lang="fa-IR" sz="2200">
                <a:solidFill>
                  <a:srgbClr val="D313AA"/>
                </a:solidFill>
                <a:latin typeface="Times New Roman"/>
                <a:ea typeface="Times New Roman"/>
                <a:cs typeface="Times New Roman"/>
                <a:sym typeface="Times New Roman"/>
              </a:rPr>
              <a:t>Archive</a:t>
            </a:r>
            <a:endParaRPr b="1" sz="2200">
              <a:solidFill>
                <a:srgbClr val="3530F4"/>
              </a:solidFill>
              <a:latin typeface="Lobster"/>
              <a:ea typeface="Lobster"/>
              <a:cs typeface="Lobster"/>
              <a:sym typeface="Lobster"/>
            </a:endParaRPr>
          </a:p>
        </p:txBody>
      </p:sp>
      <p:sp>
        <p:nvSpPr>
          <p:cNvPr id="467" name="Google Shape;467;p53"/>
          <p:cNvSpPr/>
          <p:nvPr/>
        </p:nvSpPr>
        <p:spPr>
          <a:xfrm>
            <a:off x="107499" y="535763"/>
            <a:ext cx="8947500" cy="53700"/>
          </a:xfrm>
          <a:prstGeom prst="rect">
            <a:avLst/>
          </a:prstGeom>
          <a:gradFill>
            <a:gsLst>
              <a:gs pos="0">
                <a:srgbClr val="2D5C97"/>
              </a:gs>
              <a:gs pos="80000">
                <a:srgbClr val="3C7AC5"/>
              </a:gs>
              <a:gs pos="100000">
                <a:srgbClr val="397BC9"/>
              </a:gs>
            </a:gsLst>
            <a:lin ang="16200038" scaled="0"/>
          </a:gradFill>
          <a:ln>
            <a:noFill/>
          </a:ln>
          <a:effectLst>
            <a:outerShdw blurRad="44450" algn="ctr" dir="5400000" dist="27940">
              <a:srgbClr val="000000">
                <a:alpha val="31760"/>
              </a:srgbClr>
            </a:outerShdw>
          </a:effectLst>
        </p:spPr>
        <p:txBody>
          <a:bodyPr anchorCtr="0" anchor="ctr" bIns="45700" lIns="91425" spcFirstLastPara="1" rIns="91425" wrap="square" tIns="45700">
            <a:noAutofit/>
          </a:bodyPr>
          <a:lstStyle/>
          <a:p>
            <a:pPr indent="0" lvl="0" marL="0" marR="0" rtl="1" algn="ctr">
              <a:spcBef>
                <a:spcPts val="0"/>
              </a:spcBef>
              <a:spcAft>
                <a:spcPts val="0"/>
              </a:spcAft>
              <a:buNone/>
            </a:pPr>
            <a:r>
              <a:t/>
            </a:r>
            <a:endParaRPr b="0" i="0" sz="1800" u="none" cap="none" strike="noStrike">
              <a:solidFill>
                <a:srgbClr val="7F7F7F"/>
              </a:solidFill>
              <a:latin typeface="Calibri"/>
              <a:ea typeface="Calibri"/>
              <a:cs typeface="Calibri"/>
              <a:sym typeface="Calibri"/>
            </a:endParaRPr>
          </a:p>
        </p:txBody>
      </p:sp>
      <p:sp>
        <p:nvSpPr>
          <p:cNvPr id="468" name="Google Shape;468;p53"/>
          <p:cNvSpPr/>
          <p:nvPr/>
        </p:nvSpPr>
        <p:spPr>
          <a:xfrm>
            <a:off x="8328700" y="144625"/>
            <a:ext cx="726300" cy="289200"/>
          </a:xfrm>
          <a:prstGeom prst="roundRect">
            <a:avLst>
              <a:gd fmla="val 16667" name="adj"/>
            </a:avLst>
          </a:prstGeom>
          <a:blipFill rotWithShape="1">
            <a:blip r:embed="rId3">
              <a:alphaModFix/>
            </a:blip>
            <a:tile algn="tl" flip="none" tx="0" sx="100000" ty="0" sy="100000"/>
          </a:blip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Font typeface="Arial"/>
              <a:buNone/>
            </a:pPr>
            <a:r>
              <a:rPr b="1" lang="fa-IR" sz="2200">
                <a:solidFill>
                  <a:schemeClr val="dk1"/>
                </a:solidFill>
              </a:rPr>
              <a:t>7</a:t>
            </a:r>
            <a:endParaRPr b="1" i="0" sz="2200" u="none" cap="none" strike="noStrike">
              <a:solidFill>
                <a:schemeClr val="dk1"/>
              </a:solidFill>
              <a:latin typeface="Arial"/>
              <a:ea typeface="Arial"/>
              <a:cs typeface="Arial"/>
              <a:sym typeface="Arial"/>
            </a:endParaRPr>
          </a:p>
        </p:txBody>
      </p:sp>
      <p:pic>
        <p:nvPicPr>
          <p:cNvPr id="469" name="Google Shape;469;p53"/>
          <p:cNvPicPr preferRelativeResize="0"/>
          <p:nvPr/>
        </p:nvPicPr>
        <p:blipFill>
          <a:blip r:embed="rId4">
            <a:alphaModFix/>
          </a:blip>
          <a:stretch>
            <a:fillRect/>
          </a:stretch>
        </p:blipFill>
        <p:spPr>
          <a:xfrm>
            <a:off x="107500" y="1616263"/>
            <a:ext cx="8839200" cy="34446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17"/>
          <p:cNvSpPr txBox="1"/>
          <p:nvPr/>
        </p:nvSpPr>
        <p:spPr>
          <a:xfrm>
            <a:off x="3362100" y="1879050"/>
            <a:ext cx="2419800" cy="1385400"/>
          </a:xfrm>
          <a:prstGeom prst="rect">
            <a:avLst/>
          </a:prstGeom>
          <a:noFill/>
          <a:ln>
            <a:noFill/>
          </a:ln>
        </p:spPr>
        <p:txBody>
          <a:bodyPr anchorCtr="0" anchor="ctr" bIns="91425" lIns="91425" spcFirstLastPara="1" rIns="91425" wrap="square" tIns="91425">
            <a:spAutoFit/>
          </a:bodyPr>
          <a:lstStyle/>
          <a:p>
            <a:pPr indent="0" lvl="0" marL="0" rtl="0" algn="ctr">
              <a:spcBef>
                <a:spcPts val="0"/>
              </a:spcBef>
              <a:spcAft>
                <a:spcPts val="0"/>
              </a:spcAft>
              <a:buClr>
                <a:srgbClr val="D313AA"/>
              </a:buClr>
              <a:buSzPts val="3600"/>
              <a:buFont typeface="Arial"/>
              <a:buNone/>
            </a:pPr>
            <a:r>
              <a:rPr b="1" lang="fa-IR" sz="2200">
                <a:solidFill>
                  <a:schemeClr val="dk1"/>
                </a:solidFill>
                <a:latin typeface="Times New Roman"/>
                <a:ea typeface="Times New Roman"/>
                <a:cs typeface="Times New Roman"/>
                <a:sym typeface="Times New Roman"/>
              </a:rPr>
              <a:t>Weekly Report 2</a:t>
            </a:r>
            <a:endParaRPr b="1" sz="2200">
              <a:solidFill>
                <a:schemeClr val="dk1"/>
              </a:solidFill>
              <a:latin typeface="Lobster"/>
              <a:ea typeface="Lobster"/>
              <a:cs typeface="Lobster"/>
              <a:sym typeface="Lobster"/>
            </a:endParaRPr>
          </a:p>
          <a:p>
            <a:pPr indent="0" lvl="0" marL="0" marR="0" rtl="0" algn="ctr">
              <a:lnSpc>
                <a:spcPct val="100000"/>
              </a:lnSpc>
              <a:spcBef>
                <a:spcPts val="0"/>
              </a:spcBef>
              <a:spcAft>
                <a:spcPts val="0"/>
              </a:spcAft>
              <a:buClr>
                <a:srgbClr val="D313AA"/>
              </a:buClr>
              <a:buSzPts val="3600"/>
              <a:buFont typeface="Arial"/>
              <a:buNone/>
            </a:pPr>
            <a:r>
              <a:t/>
            </a:r>
            <a:endParaRPr b="1" sz="2800">
              <a:solidFill>
                <a:schemeClr val="dk1"/>
              </a:solidFill>
              <a:latin typeface="Times New Roman"/>
              <a:ea typeface="Times New Roman"/>
              <a:cs typeface="Times New Roman"/>
              <a:sym typeface="Times New Roman"/>
            </a:endParaRPr>
          </a:p>
          <a:p>
            <a:pPr indent="0" lvl="0" marL="0" marR="0" rtl="0" algn="ctr">
              <a:lnSpc>
                <a:spcPct val="100000"/>
              </a:lnSpc>
              <a:spcBef>
                <a:spcPts val="0"/>
              </a:spcBef>
              <a:spcAft>
                <a:spcPts val="0"/>
              </a:spcAft>
              <a:buClr>
                <a:srgbClr val="D313AA"/>
              </a:buClr>
              <a:buSzPts val="3600"/>
              <a:buFont typeface="Arial"/>
              <a:buNone/>
            </a:pPr>
            <a:r>
              <a:rPr b="1" lang="fa-IR" sz="2800">
                <a:solidFill>
                  <a:schemeClr val="dk1"/>
                </a:solidFill>
                <a:latin typeface="Times New Roman"/>
                <a:ea typeface="Times New Roman"/>
                <a:cs typeface="Times New Roman"/>
                <a:sym typeface="Times New Roman"/>
              </a:rPr>
              <a:t>06/01/2023</a:t>
            </a:r>
            <a:endParaRPr b="1" sz="2800">
              <a:solidFill>
                <a:schemeClr val="dk1"/>
              </a:solidFill>
              <a:latin typeface="Times New Roman"/>
              <a:ea typeface="Times New Roman"/>
              <a:cs typeface="Times New Roman"/>
              <a:sym typeface="Times New Roman"/>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18"/>
          <p:cNvSpPr txBox="1"/>
          <p:nvPr>
            <p:ph type="ctrTitle"/>
          </p:nvPr>
        </p:nvSpPr>
        <p:spPr>
          <a:xfrm>
            <a:off x="107500" y="86925"/>
            <a:ext cx="6472800" cy="3846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D313AA"/>
              </a:buClr>
              <a:buSzPts val="3600"/>
              <a:buFont typeface="Arial"/>
              <a:buNone/>
            </a:pPr>
            <a:r>
              <a:rPr b="1" lang="fa-IR" sz="2200">
                <a:solidFill>
                  <a:srgbClr val="D313AA"/>
                </a:solidFill>
                <a:latin typeface="Times New Roman"/>
                <a:ea typeface="Times New Roman"/>
                <a:cs typeface="Times New Roman"/>
                <a:sym typeface="Times New Roman"/>
              </a:rPr>
              <a:t>Literature Review</a:t>
            </a:r>
            <a:endParaRPr b="1" sz="2200">
              <a:solidFill>
                <a:srgbClr val="3530F4"/>
              </a:solidFill>
              <a:latin typeface="Lobster"/>
              <a:ea typeface="Lobster"/>
              <a:cs typeface="Lobster"/>
              <a:sym typeface="Lobster"/>
            </a:endParaRPr>
          </a:p>
        </p:txBody>
      </p:sp>
      <p:sp>
        <p:nvSpPr>
          <p:cNvPr id="128" name="Google Shape;128;p18"/>
          <p:cNvSpPr/>
          <p:nvPr/>
        </p:nvSpPr>
        <p:spPr>
          <a:xfrm>
            <a:off x="107499" y="535763"/>
            <a:ext cx="8947500" cy="53700"/>
          </a:xfrm>
          <a:prstGeom prst="rect">
            <a:avLst/>
          </a:prstGeom>
          <a:gradFill>
            <a:gsLst>
              <a:gs pos="0">
                <a:srgbClr val="2D5C97"/>
              </a:gs>
              <a:gs pos="80000">
                <a:srgbClr val="3C7AC5"/>
              </a:gs>
              <a:gs pos="100000">
                <a:srgbClr val="397BC9"/>
              </a:gs>
            </a:gsLst>
            <a:lin ang="16200038" scaled="0"/>
          </a:gradFill>
          <a:ln>
            <a:noFill/>
          </a:ln>
          <a:effectLst>
            <a:outerShdw blurRad="44450" algn="ctr" dir="5400000" dist="27940">
              <a:srgbClr val="000000">
                <a:alpha val="31760"/>
              </a:srgbClr>
            </a:outerShdw>
          </a:effectLst>
        </p:spPr>
        <p:txBody>
          <a:bodyPr anchorCtr="0" anchor="ctr" bIns="45700" lIns="91425" spcFirstLastPara="1" rIns="91425" wrap="square" tIns="45700">
            <a:noAutofit/>
          </a:bodyPr>
          <a:lstStyle/>
          <a:p>
            <a:pPr indent="0" lvl="0" marL="0" marR="0" rtl="1" algn="ctr">
              <a:spcBef>
                <a:spcPts val="0"/>
              </a:spcBef>
              <a:spcAft>
                <a:spcPts val="0"/>
              </a:spcAft>
              <a:buNone/>
            </a:pPr>
            <a:r>
              <a:t/>
            </a:r>
            <a:endParaRPr b="0" i="0" sz="1800" u="none" cap="none" strike="noStrike">
              <a:solidFill>
                <a:srgbClr val="7F7F7F"/>
              </a:solidFill>
              <a:latin typeface="Calibri"/>
              <a:ea typeface="Calibri"/>
              <a:cs typeface="Calibri"/>
              <a:sym typeface="Calibri"/>
            </a:endParaRPr>
          </a:p>
        </p:txBody>
      </p:sp>
      <p:sp>
        <p:nvSpPr>
          <p:cNvPr id="129" name="Google Shape;129;p18"/>
          <p:cNvSpPr/>
          <p:nvPr/>
        </p:nvSpPr>
        <p:spPr>
          <a:xfrm>
            <a:off x="8328700" y="144625"/>
            <a:ext cx="726300" cy="289200"/>
          </a:xfrm>
          <a:prstGeom prst="roundRect">
            <a:avLst>
              <a:gd fmla="val 16667" name="adj"/>
            </a:avLst>
          </a:prstGeom>
          <a:blipFill rotWithShape="1">
            <a:blip r:embed="rId3">
              <a:alphaModFix/>
            </a:blip>
            <a:tile algn="tl" flip="none" tx="0" sx="100000" ty="0" sy="100000"/>
          </a:blip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Font typeface="Arial"/>
              <a:buNone/>
            </a:pPr>
            <a:r>
              <a:rPr b="1" lang="fa-IR" sz="2200">
                <a:solidFill>
                  <a:schemeClr val="dk1"/>
                </a:solidFill>
              </a:rPr>
              <a:t>1</a:t>
            </a:r>
            <a:endParaRPr b="1" i="0" sz="2200" u="none" cap="none" strike="noStrike">
              <a:solidFill>
                <a:schemeClr val="dk1"/>
              </a:solidFill>
              <a:latin typeface="Arial"/>
              <a:ea typeface="Arial"/>
              <a:cs typeface="Arial"/>
              <a:sym typeface="Arial"/>
            </a:endParaRPr>
          </a:p>
        </p:txBody>
      </p:sp>
      <p:pic>
        <p:nvPicPr>
          <p:cNvPr id="130" name="Google Shape;130;p18"/>
          <p:cNvPicPr preferRelativeResize="0"/>
          <p:nvPr/>
        </p:nvPicPr>
        <p:blipFill>
          <a:blip r:embed="rId4">
            <a:alphaModFix/>
          </a:blip>
          <a:stretch>
            <a:fillRect/>
          </a:stretch>
        </p:blipFill>
        <p:spPr>
          <a:xfrm>
            <a:off x="6492650" y="691418"/>
            <a:ext cx="2521200" cy="1966899"/>
          </a:xfrm>
          <a:prstGeom prst="rect">
            <a:avLst/>
          </a:prstGeom>
          <a:noFill/>
          <a:ln>
            <a:noFill/>
          </a:ln>
        </p:spPr>
      </p:pic>
      <p:pic>
        <p:nvPicPr>
          <p:cNvPr id="131" name="Google Shape;131;p18"/>
          <p:cNvPicPr preferRelativeResize="0"/>
          <p:nvPr/>
        </p:nvPicPr>
        <p:blipFill>
          <a:blip r:embed="rId5">
            <a:alphaModFix/>
          </a:blip>
          <a:stretch>
            <a:fillRect/>
          </a:stretch>
        </p:blipFill>
        <p:spPr>
          <a:xfrm>
            <a:off x="2883350" y="2878224"/>
            <a:ext cx="3264375" cy="1931724"/>
          </a:xfrm>
          <a:prstGeom prst="rect">
            <a:avLst/>
          </a:prstGeom>
          <a:noFill/>
          <a:ln>
            <a:noFill/>
          </a:ln>
        </p:spPr>
      </p:pic>
      <p:pic>
        <p:nvPicPr>
          <p:cNvPr id="132" name="Google Shape;132;p18"/>
          <p:cNvPicPr preferRelativeResize="0"/>
          <p:nvPr/>
        </p:nvPicPr>
        <p:blipFill>
          <a:blip r:embed="rId6">
            <a:alphaModFix/>
          </a:blip>
          <a:stretch>
            <a:fillRect/>
          </a:stretch>
        </p:blipFill>
        <p:spPr>
          <a:xfrm>
            <a:off x="6298751" y="2775442"/>
            <a:ext cx="2715088" cy="2180382"/>
          </a:xfrm>
          <a:prstGeom prst="rect">
            <a:avLst/>
          </a:prstGeom>
          <a:noFill/>
          <a:ln>
            <a:noFill/>
          </a:ln>
        </p:spPr>
      </p:pic>
      <p:pic>
        <p:nvPicPr>
          <p:cNvPr id="133" name="Google Shape;133;p18"/>
          <p:cNvPicPr preferRelativeResize="0"/>
          <p:nvPr/>
        </p:nvPicPr>
        <p:blipFill>
          <a:blip r:embed="rId7">
            <a:alphaModFix/>
          </a:blip>
          <a:stretch>
            <a:fillRect/>
          </a:stretch>
        </p:blipFill>
        <p:spPr>
          <a:xfrm>
            <a:off x="3099725" y="741863"/>
            <a:ext cx="2625968" cy="1983962"/>
          </a:xfrm>
          <a:prstGeom prst="rect">
            <a:avLst/>
          </a:prstGeom>
          <a:noFill/>
          <a:ln>
            <a:noFill/>
          </a:ln>
        </p:spPr>
      </p:pic>
      <p:pic>
        <p:nvPicPr>
          <p:cNvPr id="134" name="Google Shape;134;p18"/>
          <p:cNvPicPr preferRelativeResize="0"/>
          <p:nvPr/>
        </p:nvPicPr>
        <p:blipFill>
          <a:blip r:embed="rId8">
            <a:alphaModFix/>
          </a:blip>
          <a:stretch>
            <a:fillRect/>
          </a:stretch>
        </p:blipFill>
        <p:spPr>
          <a:xfrm>
            <a:off x="260625" y="1486663"/>
            <a:ext cx="2578552" cy="2620237"/>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19"/>
          <p:cNvSpPr txBox="1"/>
          <p:nvPr>
            <p:ph type="ctrTitle"/>
          </p:nvPr>
        </p:nvSpPr>
        <p:spPr>
          <a:xfrm>
            <a:off x="107500" y="86925"/>
            <a:ext cx="6472800" cy="3846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D313AA"/>
              </a:buClr>
              <a:buSzPts val="3600"/>
              <a:buFont typeface="Arial"/>
              <a:buNone/>
            </a:pPr>
            <a:r>
              <a:rPr b="1" lang="fa-IR" sz="2200">
                <a:solidFill>
                  <a:srgbClr val="D313AA"/>
                </a:solidFill>
                <a:latin typeface="Times New Roman"/>
                <a:ea typeface="Times New Roman"/>
                <a:cs typeface="Times New Roman"/>
                <a:sym typeface="Times New Roman"/>
              </a:rPr>
              <a:t>Thermal effects on superMAG data</a:t>
            </a:r>
            <a:endParaRPr b="1" sz="2200">
              <a:solidFill>
                <a:srgbClr val="3530F4"/>
              </a:solidFill>
              <a:latin typeface="Lobster"/>
              <a:ea typeface="Lobster"/>
              <a:cs typeface="Lobster"/>
              <a:sym typeface="Lobster"/>
            </a:endParaRPr>
          </a:p>
        </p:txBody>
      </p:sp>
      <p:sp>
        <p:nvSpPr>
          <p:cNvPr id="141" name="Google Shape;141;p19"/>
          <p:cNvSpPr/>
          <p:nvPr/>
        </p:nvSpPr>
        <p:spPr>
          <a:xfrm>
            <a:off x="107499" y="535763"/>
            <a:ext cx="8947500" cy="53700"/>
          </a:xfrm>
          <a:prstGeom prst="rect">
            <a:avLst/>
          </a:prstGeom>
          <a:gradFill>
            <a:gsLst>
              <a:gs pos="0">
                <a:srgbClr val="2D5C97"/>
              </a:gs>
              <a:gs pos="80000">
                <a:srgbClr val="3C7AC5"/>
              </a:gs>
              <a:gs pos="100000">
                <a:srgbClr val="397BC9"/>
              </a:gs>
            </a:gsLst>
            <a:lin ang="16200038" scaled="0"/>
          </a:gradFill>
          <a:ln>
            <a:noFill/>
          </a:ln>
          <a:effectLst>
            <a:outerShdw blurRad="44450" algn="ctr" dir="5400000" dist="27940">
              <a:srgbClr val="000000">
                <a:alpha val="31760"/>
              </a:srgbClr>
            </a:outerShdw>
          </a:effectLst>
        </p:spPr>
        <p:txBody>
          <a:bodyPr anchorCtr="0" anchor="ctr" bIns="45700" lIns="91425" spcFirstLastPara="1" rIns="91425" wrap="square" tIns="45700">
            <a:noAutofit/>
          </a:bodyPr>
          <a:lstStyle/>
          <a:p>
            <a:pPr indent="0" lvl="0" marL="0" marR="0" rtl="1" algn="ctr">
              <a:spcBef>
                <a:spcPts val="0"/>
              </a:spcBef>
              <a:spcAft>
                <a:spcPts val="0"/>
              </a:spcAft>
              <a:buNone/>
            </a:pPr>
            <a:r>
              <a:t/>
            </a:r>
            <a:endParaRPr b="0" i="0" sz="1800" u="none" cap="none" strike="noStrike">
              <a:solidFill>
                <a:srgbClr val="7F7F7F"/>
              </a:solidFill>
              <a:latin typeface="Calibri"/>
              <a:ea typeface="Calibri"/>
              <a:cs typeface="Calibri"/>
              <a:sym typeface="Calibri"/>
            </a:endParaRPr>
          </a:p>
        </p:txBody>
      </p:sp>
      <p:sp>
        <p:nvSpPr>
          <p:cNvPr id="142" name="Google Shape;142;p19"/>
          <p:cNvSpPr/>
          <p:nvPr/>
        </p:nvSpPr>
        <p:spPr>
          <a:xfrm>
            <a:off x="8328700" y="144625"/>
            <a:ext cx="726300" cy="289200"/>
          </a:xfrm>
          <a:prstGeom prst="roundRect">
            <a:avLst>
              <a:gd fmla="val 16667" name="adj"/>
            </a:avLst>
          </a:prstGeom>
          <a:blipFill rotWithShape="1">
            <a:blip r:embed="rId3">
              <a:alphaModFix/>
            </a:blip>
            <a:tile algn="tl" flip="none" tx="0" sx="100000" ty="0" sy="100000"/>
          </a:blip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Font typeface="Arial"/>
              <a:buNone/>
            </a:pPr>
            <a:r>
              <a:rPr b="1" lang="fa-IR" sz="2200">
                <a:solidFill>
                  <a:schemeClr val="dk1"/>
                </a:solidFill>
              </a:rPr>
              <a:t>2</a:t>
            </a:r>
            <a:endParaRPr b="1" i="0" sz="2200" u="none" cap="none" strike="noStrike">
              <a:solidFill>
                <a:schemeClr val="dk1"/>
              </a:solidFill>
              <a:latin typeface="Arial"/>
              <a:ea typeface="Arial"/>
              <a:cs typeface="Arial"/>
              <a:sym typeface="Arial"/>
            </a:endParaRPr>
          </a:p>
        </p:txBody>
      </p:sp>
      <p:pic>
        <p:nvPicPr>
          <p:cNvPr id="143" name="Google Shape;143;p19"/>
          <p:cNvPicPr preferRelativeResize="0"/>
          <p:nvPr/>
        </p:nvPicPr>
        <p:blipFill>
          <a:blip r:embed="rId4">
            <a:alphaModFix/>
          </a:blip>
          <a:stretch>
            <a:fillRect/>
          </a:stretch>
        </p:blipFill>
        <p:spPr>
          <a:xfrm>
            <a:off x="1113585" y="653725"/>
            <a:ext cx="6916842" cy="4444850"/>
          </a:xfrm>
          <a:prstGeom prst="rect">
            <a:avLst/>
          </a:prstGeom>
          <a:noFill/>
          <a:ln>
            <a:noFill/>
          </a:ln>
        </p:spPr>
      </p:pic>
      <p:sp>
        <p:nvSpPr>
          <p:cNvPr id="144" name="Google Shape;144;p19"/>
          <p:cNvSpPr txBox="1"/>
          <p:nvPr/>
        </p:nvSpPr>
        <p:spPr>
          <a:xfrm>
            <a:off x="534200" y="1575250"/>
            <a:ext cx="3308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0"/>
          <p:cNvSpPr txBox="1"/>
          <p:nvPr>
            <p:ph type="ctrTitle"/>
          </p:nvPr>
        </p:nvSpPr>
        <p:spPr>
          <a:xfrm>
            <a:off x="107500" y="86925"/>
            <a:ext cx="6472800" cy="3846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D313AA"/>
              </a:buClr>
              <a:buSzPts val="3600"/>
              <a:buFont typeface="Arial"/>
              <a:buNone/>
            </a:pPr>
            <a:r>
              <a:rPr b="1" lang="fa-IR" sz="2200">
                <a:solidFill>
                  <a:srgbClr val="D313AA"/>
                </a:solidFill>
                <a:latin typeface="Times New Roman"/>
                <a:ea typeface="Times New Roman"/>
                <a:cs typeface="Times New Roman"/>
                <a:sym typeface="Times New Roman"/>
              </a:rPr>
              <a:t>Physics-Informed Machine Learning</a:t>
            </a:r>
            <a:endParaRPr b="1" sz="2200">
              <a:solidFill>
                <a:srgbClr val="3530F4"/>
              </a:solidFill>
              <a:latin typeface="Lobster"/>
              <a:ea typeface="Lobster"/>
              <a:cs typeface="Lobster"/>
              <a:sym typeface="Lobster"/>
            </a:endParaRPr>
          </a:p>
        </p:txBody>
      </p:sp>
      <p:sp>
        <p:nvSpPr>
          <p:cNvPr id="151" name="Google Shape;151;p20"/>
          <p:cNvSpPr/>
          <p:nvPr/>
        </p:nvSpPr>
        <p:spPr>
          <a:xfrm>
            <a:off x="107499" y="535763"/>
            <a:ext cx="8947500" cy="53700"/>
          </a:xfrm>
          <a:prstGeom prst="rect">
            <a:avLst/>
          </a:prstGeom>
          <a:gradFill>
            <a:gsLst>
              <a:gs pos="0">
                <a:srgbClr val="2D5C97"/>
              </a:gs>
              <a:gs pos="80000">
                <a:srgbClr val="3C7AC5"/>
              </a:gs>
              <a:gs pos="100000">
                <a:srgbClr val="397BC9"/>
              </a:gs>
            </a:gsLst>
            <a:lin ang="16200038" scaled="0"/>
          </a:gradFill>
          <a:ln>
            <a:noFill/>
          </a:ln>
          <a:effectLst>
            <a:outerShdw blurRad="44450" algn="ctr" dir="5400000" dist="27940">
              <a:srgbClr val="000000">
                <a:alpha val="31760"/>
              </a:srgbClr>
            </a:outerShdw>
          </a:effectLst>
        </p:spPr>
        <p:txBody>
          <a:bodyPr anchorCtr="0" anchor="ctr" bIns="45700" lIns="91425" spcFirstLastPara="1" rIns="91425" wrap="square" tIns="45700">
            <a:noAutofit/>
          </a:bodyPr>
          <a:lstStyle/>
          <a:p>
            <a:pPr indent="0" lvl="0" marL="0" marR="0" rtl="1" algn="ctr">
              <a:spcBef>
                <a:spcPts val="0"/>
              </a:spcBef>
              <a:spcAft>
                <a:spcPts val="0"/>
              </a:spcAft>
              <a:buNone/>
            </a:pPr>
            <a:r>
              <a:t/>
            </a:r>
            <a:endParaRPr b="0" i="0" sz="1800" u="none" cap="none" strike="noStrike">
              <a:solidFill>
                <a:srgbClr val="7F7F7F"/>
              </a:solidFill>
              <a:latin typeface="Calibri"/>
              <a:ea typeface="Calibri"/>
              <a:cs typeface="Calibri"/>
              <a:sym typeface="Calibri"/>
            </a:endParaRPr>
          </a:p>
        </p:txBody>
      </p:sp>
      <p:sp>
        <p:nvSpPr>
          <p:cNvPr id="152" name="Google Shape;152;p20"/>
          <p:cNvSpPr/>
          <p:nvPr/>
        </p:nvSpPr>
        <p:spPr>
          <a:xfrm>
            <a:off x="8328700" y="144625"/>
            <a:ext cx="726300" cy="289200"/>
          </a:xfrm>
          <a:prstGeom prst="roundRect">
            <a:avLst>
              <a:gd fmla="val 16667" name="adj"/>
            </a:avLst>
          </a:prstGeom>
          <a:blipFill rotWithShape="1">
            <a:blip r:embed="rId3">
              <a:alphaModFix/>
            </a:blip>
            <a:tile algn="tl" flip="none" tx="0" sx="100000" ty="0" sy="100000"/>
          </a:blip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Font typeface="Arial"/>
              <a:buNone/>
            </a:pPr>
            <a:r>
              <a:rPr b="1" lang="fa-IR" sz="2200">
                <a:solidFill>
                  <a:schemeClr val="dk1"/>
                </a:solidFill>
              </a:rPr>
              <a:t>3</a:t>
            </a:r>
            <a:endParaRPr b="1" i="0" sz="2200" u="none" cap="none" strike="noStrike">
              <a:solidFill>
                <a:schemeClr val="dk1"/>
              </a:solidFill>
              <a:latin typeface="Arial"/>
              <a:ea typeface="Arial"/>
              <a:cs typeface="Arial"/>
              <a:sym typeface="Arial"/>
            </a:endParaRPr>
          </a:p>
        </p:txBody>
      </p:sp>
      <p:pic>
        <p:nvPicPr>
          <p:cNvPr id="153" name="Google Shape;153;p20"/>
          <p:cNvPicPr preferRelativeResize="0"/>
          <p:nvPr/>
        </p:nvPicPr>
        <p:blipFill>
          <a:blip r:embed="rId4">
            <a:alphaModFix/>
          </a:blip>
          <a:stretch>
            <a:fillRect/>
          </a:stretch>
        </p:blipFill>
        <p:spPr>
          <a:xfrm>
            <a:off x="574535" y="653725"/>
            <a:ext cx="7994939" cy="441905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21"/>
          <p:cNvSpPr txBox="1"/>
          <p:nvPr/>
        </p:nvSpPr>
        <p:spPr>
          <a:xfrm>
            <a:off x="3362100" y="1879050"/>
            <a:ext cx="2419800" cy="1385400"/>
          </a:xfrm>
          <a:prstGeom prst="rect">
            <a:avLst/>
          </a:prstGeom>
          <a:noFill/>
          <a:ln>
            <a:noFill/>
          </a:ln>
        </p:spPr>
        <p:txBody>
          <a:bodyPr anchorCtr="0" anchor="ctr" bIns="91425" lIns="91425" spcFirstLastPara="1" rIns="91425" wrap="square" tIns="91425">
            <a:spAutoFit/>
          </a:bodyPr>
          <a:lstStyle/>
          <a:p>
            <a:pPr indent="0" lvl="0" marL="0" rtl="0" algn="ctr">
              <a:spcBef>
                <a:spcPts val="0"/>
              </a:spcBef>
              <a:spcAft>
                <a:spcPts val="0"/>
              </a:spcAft>
              <a:buClr>
                <a:srgbClr val="D313AA"/>
              </a:buClr>
              <a:buSzPts val="3600"/>
              <a:buFont typeface="Arial"/>
              <a:buNone/>
            </a:pPr>
            <a:r>
              <a:rPr b="1" lang="fa-IR" sz="2200">
                <a:solidFill>
                  <a:schemeClr val="dk1"/>
                </a:solidFill>
                <a:latin typeface="Times New Roman"/>
                <a:ea typeface="Times New Roman"/>
                <a:cs typeface="Times New Roman"/>
                <a:sym typeface="Times New Roman"/>
              </a:rPr>
              <a:t>Weekly Report 3</a:t>
            </a:r>
            <a:endParaRPr b="1" sz="2200">
              <a:solidFill>
                <a:schemeClr val="dk1"/>
              </a:solidFill>
              <a:latin typeface="Lobster"/>
              <a:ea typeface="Lobster"/>
              <a:cs typeface="Lobster"/>
              <a:sym typeface="Lobster"/>
            </a:endParaRPr>
          </a:p>
          <a:p>
            <a:pPr indent="0" lvl="0" marL="0" marR="0" rtl="0" algn="ctr">
              <a:lnSpc>
                <a:spcPct val="100000"/>
              </a:lnSpc>
              <a:spcBef>
                <a:spcPts val="0"/>
              </a:spcBef>
              <a:spcAft>
                <a:spcPts val="0"/>
              </a:spcAft>
              <a:buClr>
                <a:srgbClr val="D313AA"/>
              </a:buClr>
              <a:buSzPts val="3600"/>
              <a:buFont typeface="Arial"/>
              <a:buNone/>
            </a:pPr>
            <a:r>
              <a:t/>
            </a:r>
            <a:endParaRPr b="1" sz="2800">
              <a:solidFill>
                <a:schemeClr val="dk1"/>
              </a:solidFill>
              <a:latin typeface="Times New Roman"/>
              <a:ea typeface="Times New Roman"/>
              <a:cs typeface="Times New Roman"/>
              <a:sym typeface="Times New Roman"/>
            </a:endParaRPr>
          </a:p>
          <a:p>
            <a:pPr indent="0" lvl="0" marL="0" marR="0" rtl="0" algn="ctr">
              <a:lnSpc>
                <a:spcPct val="100000"/>
              </a:lnSpc>
              <a:spcBef>
                <a:spcPts val="0"/>
              </a:spcBef>
              <a:spcAft>
                <a:spcPts val="0"/>
              </a:spcAft>
              <a:buClr>
                <a:srgbClr val="D313AA"/>
              </a:buClr>
              <a:buSzPts val="3600"/>
              <a:buFont typeface="Arial"/>
              <a:buNone/>
            </a:pPr>
            <a:r>
              <a:rPr b="1" lang="fa-IR" sz="2800">
                <a:solidFill>
                  <a:schemeClr val="dk1"/>
                </a:solidFill>
                <a:latin typeface="Times New Roman"/>
                <a:ea typeface="Times New Roman"/>
                <a:cs typeface="Times New Roman"/>
                <a:sym typeface="Times New Roman"/>
              </a:rPr>
              <a:t>06/07/2023</a:t>
            </a:r>
            <a:endParaRPr b="1" sz="2800">
              <a:solidFill>
                <a:schemeClr val="dk1"/>
              </a:solidFill>
              <a:latin typeface="Times New Roman"/>
              <a:ea typeface="Times New Roman"/>
              <a:cs typeface="Times New Roman"/>
              <a:sym typeface="Times New Roman"/>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